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ableStyles" Target="tableStyles.xml" /><Relationship Id="rId5" Type="http://schemas.openxmlformats.org/officeDocument/2006/relationships/slide" Target="slides/slide4.xml" /><Relationship Id="rId10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25BB7-BD4A-5A4F-8445-074A5E70B7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7F0728-096D-324A-8D80-EDB569813A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2E4F7B-741E-6146-9292-8DC3B1963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05DA-C3F9-424F-B48C-65BCBF290D3C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E5492-2D75-1246-9E03-1072DB985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805501-7E52-8F41-A6BA-6417EB150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75FD4-5FB8-BC4C-BD79-DF1DC5B70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167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968E3-A71E-FA4C-90D5-B0EE98D2B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C61F4B-F696-1847-BFCC-0B6F80FA8F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B60E5F-F0C5-B145-B23F-BA9FD7E9F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05DA-C3F9-424F-B48C-65BCBF290D3C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3BC8C2-ABE7-1942-97A2-87100F2BC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3AF176-A78D-8A47-A8DC-47A802064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75FD4-5FB8-BC4C-BD79-DF1DC5B70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455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452F49-E583-044A-B7C3-67FD17CFE6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1AF8D5-34D5-9A47-A57B-F49C47AF21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24C018-B7FC-1243-8583-E05039876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05DA-C3F9-424F-B48C-65BCBF290D3C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552235-FE2E-A44B-816D-8F72C4E02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AC0E94-7E31-C546-9EB2-89CAD9E9E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75FD4-5FB8-BC4C-BD79-DF1DC5B70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601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C9A27-A36D-2C46-BA04-D59552997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3FDDF-3301-B040-B2B9-DB7C4BC197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122DBA-A6F1-7043-B40B-926662F01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05DA-C3F9-424F-B48C-65BCBF290D3C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41B314-72ED-4543-9239-CADDB276B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0F155-D72D-604B-98DF-65630C55C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75FD4-5FB8-BC4C-BD79-DF1DC5B70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536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3912E-C2E9-B045-AE33-FB977117C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BBED79-4C31-2344-9568-EE826ED64A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A19DD8-D18A-4346-991A-FD5F05C0B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05DA-C3F9-424F-B48C-65BCBF290D3C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8D58D-5D35-5C4D-B66D-DE2CA71C9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EF3874-74F7-1745-9F5B-3B87C6937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75FD4-5FB8-BC4C-BD79-DF1DC5B70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970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EF5CB-86F0-D14B-B17E-FFFFDB77C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B3173F-ED33-A64F-ADE3-084B0DB4D1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630882-09CC-E740-B29D-938D47906B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000EF5-F6AF-8842-8284-75274C332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05DA-C3F9-424F-B48C-65BCBF290D3C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66EB21-CE59-8243-A13C-443A24DB4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797130-E2B8-8C49-B193-BBD836AFF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75FD4-5FB8-BC4C-BD79-DF1DC5B70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538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3FA8B-C679-3F4E-A104-BA8B456BC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E35CEF-0551-114A-8BC1-76668D0CA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D59126-F1E2-8F46-A505-175F05580B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4E2FA6-2D71-134F-8388-0FA4FE3D36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689AD0-F5F5-474D-9645-E5F29D710C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A6A782-BF10-554E-823C-FE922B333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05DA-C3F9-424F-B48C-65BCBF290D3C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F33390-AEAB-4542-A64D-8B2D9E447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B3B575-8D64-6440-B580-A4AC48074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75FD4-5FB8-BC4C-BD79-DF1DC5B70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112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A739A-8886-5949-895E-413692796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92AB9E-BB16-CB43-ABEE-43CF306E4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05DA-C3F9-424F-B48C-65BCBF290D3C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F0489C-A939-D64D-9391-42E41B5CE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62E2DC-47DE-AE44-9B33-B183A2332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75FD4-5FB8-BC4C-BD79-DF1DC5B70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019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A107ED-1669-1F46-806C-90D35A9C5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05DA-C3F9-424F-B48C-65BCBF290D3C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EF8AA6-22CB-EF41-9E24-A27C46E15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0D103A-7F60-D94D-961A-265B429E6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75FD4-5FB8-BC4C-BD79-DF1DC5B70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648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C9871-BBAF-664C-A68C-B4F2C61ED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0B1CD-9186-9A42-BDAB-114D696759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C40388-40D5-1245-8C51-9FDABEF3FD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EBE932-FCE0-BE4A-A701-A93AD10B8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05DA-C3F9-424F-B48C-65BCBF290D3C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08FC08-7775-EE45-A69A-7D4350522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E73B28-68D6-0C44-9167-AC44DD123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75FD4-5FB8-BC4C-BD79-DF1DC5B70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634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F2DC6-463D-6745-AB06-F26F8D8FE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40FC94-4E9F-1041-9A8D-14D5F84C15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3DD87D-A892-F546-98E2-4588186E6F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CD6A39-1025-CF4C-90FC-C0BFCACED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05DA-C3F9-424F-B48C-65BCBF290D3C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F21410-EF09-3348-B41D-81D4F3D6B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69EE55-4215-5744-8278-36E7C38F4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75FD4-5FB8-BC4C-BD79-DF1DC5B70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405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2FB8D8-68B6-5244-8E0C-CE6AF5E74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F5A7D7-F807-8B48-A77A-DDBBE8FC84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011418-D72A-8744-B16E-7D45D09092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C05DA-C3F9-424F-B48C-65BCBF290D3C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108B0-70AF-D248-8153-65D734A8F7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99F41D-7C19-F74E-A400-C6FDFCA8BD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75FD4-5FB8-BC4C-BD79-DF1DC5B70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103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m.wikipedia.org/wiki/Malayalam" TargetMode="External" /><Relationship Id="rId2" Type="http://schemas.openxmlformats.org/officeDocument/2006/relationships/hyperlink" Target="https://en.m.wikipedia.org/wiki/English_language" TargetMode="External" /><Relationship Id="rId1" Type="http://schemas.openxmlformats.org/officeDocument/2006/relationships/slideLayout" Target="../slideLayouts/slideLayout2.xml" /><Relationship Id="rId4" Type="http://schemas.openxmlformats.org/officeDocument/2006/relationships/hyperlink" Target="https://en.m.wikipedia.org/wiki/Kerala" TargetMode="Externa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oemanalysis.com/literary-device/nostalgia/" TargetMode="External" /><Relationship Id="rId2" Type="http://schemas.openxmlformats.org/officeDocument/2006/relationships/hyperlink" Target="https://poemanalysis.com/literary-device/pathos/" TargetMode="External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8D1F7-FEC8-D74B-9162-B65EC13B5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1032" y="-467121"/>
            <a:ext cx="9144000" cy="2387600"/>
          </a:xfrm>
        </p:spPr>
        <p:txBody>
          <a:bodyPr/>
          <a:lstStyle/>
          <a:p>
            <a:r>
              <a:rPr lang="en-US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HOT NOON IN MALABAR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9C9A95-76EF-9143-9AC6-5C92F953B2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2875" y="2191148"/>
            <a:ext cx="9144000" cy="1655762"/>
          </a:xfrm>
        </p:spPr>
        <p:txBody>
          <a:bodyPr>
            <a:normAutofit/>
          </a:bodyPr>
          <a:lstStyle/>
          <a:p>
            <a:r>
              <a:rPr lang="en-US" sz="44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Kamala Das (1934-2009)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FC79971B-B629-8041-843E-DBE064FFBA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2164" y="1741885"/>
            <a:ext cx="4879180" cy="510381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0CC8301-9619-A343-B5CB-7B87EE9DFD15}"/>
              </a:ext>
            </a:extLst>
          </p:cNvPr>
          <p:cNvSpPr txBox="1"/>
          <p:nvPr/>
        </p:nvSpPr>
        <p:spPr>
          <a:xfrm>
            <a:off x="7173518" y="4508104"/>
            <a:ext cx="5726906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b="1">
                <a:solidFill>
                  <a:srgbClr val="0070C0"/>
                </a:solidFill>
                <a:latin typeface="Arabic Typesetting" panose="03020402040406030203" pitchFamily="66" charset="-78"/>
                <a:ea typeface="Bahnschrift Condensed" panose="02000000000000000000" pitchFamily="2" charset="0"/>
                <a:cs typeface="Arabic Typesetting" panose="03020402040406030203" pitchFamily="66" charset="-78"/>
              </a:rPr>
              <a:t>Mr : J. B. Khot</a:t>
            </a:r>
          </a:p>
          <a:p>
            <a:pPr algn="l"/>
            <a:r>
              <a:rPr lang="en-US" sz="3200" b="1">
                <a:solidFill>
                  <a:srgbClr val="0070C0"/>
                </a:solidFill>
                <a:latin typeface="Arabic Typesetting" panose="03020402040406030203" pitchFamily="66" charset="-78"/>
                <a:ea typeface="Bahnschrift Condensed" panose="02000000000000000000" pitchFamily="2" charset="0"/>
                <a:cs typeface="Arabic Typesetting" panose="03020402040406030203" pitchFamily="66" charset="-78"/>
              </a:rPr>
              <a:t>MA SET</a:t>
            </a:r>
          </a:p>
          <a:p>
            <a:pPr algn="l"/>
            <a:r>
              <a:rPr lang="en-US" sz="3200" b="1">
                <a:solidFill>
                  <a:srgbClr val="0070C0"/>
                </a:solidFill>
                <a:latin typeface="Arabic Typesetting" panose="03020402040406030203" pitchFamily="66" charset="-78"/>
                <a:ea typeface="Bahnschrift Condensed" panose="02000000000000000000" pitchFamily="2" charset="0"/>
                <a:cs typeface="Arabic Typesetting" panose="03020402040406030203" pitchFamily="66" charset="-78"/>
              </a:rPr>
              <a:t>Department of English</a:t>
            </a:r>
          </a:p>
          <a:p>
            <a:pPr algn="l"/>
            <a:r>
              <a:rPr lang="en-US" sz="3200" b="1">
                <a:solidFill>
                  <a:srgbClr val="0070C0"/>
                </a:solidFill>
                <a:latin typeface="Arabic Typesetting" panose="03020402040406030203" pitchFamily="66" charset="-78"/>
                <a:ea typeface="Bahnschrift Condensed" panose="02000000000000000000" pitchFamily="2" charset="0"/>
                <a:cs typeface="Arabic Typesetting" panose="03020402040406030203" pitchFamily="66" charset="-78"/>
              </a:rPr>
              <a:t>Kisan Veer Mahavidyalaya, Wai (Satar</a:t>
            </a:r>
            <a:r>
              <a:rPr lang="en-US" sz="2400" b="1">
                <a:solidFill>
                  <a:srgbClr val="0070C0"/>
                </a:solidFill>
                <a:latin typeface="Arabic Typesetting" panose="03020402040406030203" pitchFamily="66" charset="-78"/>
                <a:ea typeface="Bahnschrift Condensed" panose="02000000000000000000" pitchFamily="2" charset="0"/>
                <a:cs typeface="Arabic Typesetting" panose="03020402040406030203" pitchFamily="66" charset="-78"/>
              </a:rPr>
              <a:t>a)</a:t>
            </a:r>
          </a:p>
          <a:p>
            <a:pPr algn="l"/>
            <a:endParaRPr lang="en-US" sz="2400">
              <a:solidFill>
                <a:schemeClr val="accent4">
                  <a:lumMod val="75000"/>
                </a:schemeClr>
              </a:solidFill>
            </a:endParaRPr>
          </a:p>
          <a:p>
            <a:pPr algn="l"/>
            <a:endParaRPr lang="en-US">
              <a:solidFill>
                <a:schemeClr val="accent4">
                  <a:lumMod val="75000"/>
                </a:schemeClr>
              </a:solidFill>
            </a:endParaRPr>
          </a:p>
          <a:p>
            <a:pPr algn="l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213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4E7D8-2D97-5740-8B2F-C7A60CB9A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6247" y="150813"/>
            <a:ext cx="10515600" cy="1325563"/>
          </a:xfrm>
        </p:spPr>
        <p:txBody>
          <a:bodyPr/>
          <a:lstStyle/>
          <a:p>
            <a:r>
              <a:rPr lang="en-US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the Poet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EF9A3E-CC9B-6143-9477-05C8DCDF4A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0" i="0">
                <a:solidFill>
                  <a:srgbClr val="202122"/>
                </a:solidFill>
                <a:effectLst/>
                <a:latin typeface="-apple-system"/>
              </a:rPr>
              <a:t> </a:t>
            </a:r>
            <a:r>
              <a:rPr lang="en-US" sz="3000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Popularly known by her one-time pen name Madhavikutty and married name Kamala Das, was an Indian poet in </a:t>
            </a:r>
            <a:r>
              <a:rPr lang="en-US" sz="3000" b="1" i="0" u="none" strike="noStrike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 tooltip="English languag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English</a:t>
            </a:r>
            <a:r>
              <a:rPr lang="en-US" sz="3000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as well as an author in </a:t>
            </a:r>
            <a:r>
              <a:rPr lang="en-US" sz="3000" b="1" i="0" u="none" strike="noStrike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 tooltip="Malayalam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Malayalam</a:t>
            </a:r>
            <a:r>
              <a:rPr lang="en-US" sz="3000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from </a:t>
            </a:r>
            <a:r>
              <a:rPr lang="en-US" sz="3000" b="1" i="0" u="none" strike="noStrike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 tooltip="Keral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Kerala</a:t>
            </a:r>
            <a:r>
              <a:rPr lang="en-US" sz="3000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India.</a:t>
            </a:r>
          </a:p>
          <a:p>
            <a:r>
              <a:rPr lang="en-US" sz="3000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Her popularity in Kerala is based chiefly on her short stories and autobiography.</a:t>
            </a:r>
          </a:p>
          <a:p>
            <a:r>
              <a:rPr lang="en-US" sz="3000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She was also a widely read columnist and wrote on diverse topics including women's issues, child care, politics among others etc.</a:t>
            </a:r>
          </a:p>
          <a:p>
            <a:r>
              <a:rPr lang="en-US" sz="3000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Kamala's first book of poetry, </a:t>
            </a:r>
            <a:r>
              <a:rPr lang="en-US" sz="3000" b="1" i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Summer in Calcutta</a:t>
            </a:r>
            <a:r>
              <a:rPr lang="en-US" sz="3000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was a breath of fresh air in Indian English poetry. </a:t>
            </a:r>
          </a:p>
          <a:p>
            <a:r>
              <a:rPr lang="en-US" sz="3000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She wrote chiefly of love, its betrayal, and the consequent anguish.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397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C2BAF-D9D6-0A4A-8F58-C6835F58F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4809" y="-280393"/>
            <a:ext cx="10515600" cy="1922860"/>
          </a:xfrm>
        </p:spPr>
        <p:txBody>
          <a:bodyPr/>
          <a:lstStyle/>
          <a:p>
            <a:r>
              <a:rPr lang="en-US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the Poem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DD6321-4D78-464C-929E-9220B07F03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poem, </a:t>
            </a:r>
            <a:r>
              <a:rPr lang="en-US" b="1" i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‘A Hot Noon in Malabar’,</a:t>
            </a:r>
            <a:r>
              <a:rPr lang="en-US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is taken from the collection of poems titled ‘Summer in Calcutta” (1965). </a:t>
            </a:r>
          </a:p>
          <a:p>
            <a:r>
              <a:rPr lang="en-US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It deals with Kamala Das’s happy childhood spent in her grandmother’s house in Malabar.</a:t>
            </a:r>
          </a:p>
          <a:p>
            <a:r>
              <a:rPr lang="en-US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It is full of </a:t>
            </a:r>
            <a:r>
              <a:rPr lang="en-US" b="1" i="0" u="none" strike="noStrike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pathos</a:t>
            </a:r>
            <a:r>
              <a:rPr lang="en-US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which shows Kamala Das’s loss of happy and peaceful days of childhood which she spent in the loving and caring company of her grandmother. </a:t>
            </a:r>
          </a:p>
          <a:p>
            <a:r>
              <a:rPr lang="en-US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action of the poem tosses between memory and desire, between </a:t>
            </a:r>
            <a:r>
              <a:rPr lang="en-US" b="1" i="0" u="none" strike="noStrike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nostalgia</a:t>
            </a:r>
            <a:r>
              <a:rPr lang="en-US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and estrangement. </a:t>
            </a:r>
          </a:p>
          <a:p>
            <a:r>
              <a:rPr lang="en-US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poetess longs for the hot noon in Malabar which was full of life as compared to her torturing experience of noon in a big city where she settled after her marriage.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053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186A3-6C86-0943-969C-2C2F1FFBA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9" y="11905"/>
            <a:ext cx="7389019" cy="654845"/>
          </a:xfrm>
        </p:spPr>
        <p:txBody>
          <a:bodyPr>
            <a:normAutofit fontScale="90000"/>
          </a:bodyPr>
          <a:lstStyle/>
          <a:p>
            <a:r>
              <a:rPr lang="en-US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Poem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93AC77E-41EB-AD4E-824E-DD5AB5BD6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5418" y="339327"/>
            <a:ext cx="10515600" cy="8114112"/>
          </a:xfrm>
        </p:spPr>
        <p:txBody>
          <a:bodyPr>
            <a:noAutofit/>
          </a:bodyPr>
          <a:lstStyle/>
          <a:p>
            <a:pPr marL="0" indent="0">
              <a:buNone/>
            </a:pPr>
            <a:br>
              <a:rPr lang="en-US" sz="3200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This is a noon for beggars with whining</a:t>
            </a:r>
          </a:p>
          <a:p>
            <a:pPr marL="0" indent="0">
              <a:buNone/>
            </a:pPr>
            <a:r>
              <a:rPr lang="en-US" sz="3200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Voices, a noon for men who come from hills</a:t>
            </a:r>
          </a:p>
          <a:p>
            <a:pPr marL="0" indent="0">
              <a:buNone/>
            </a:pPr>
            <a:r>
              <a:rPr lang="en-US" sz="3200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With parrots in a cage and fortune-cards,</a:t>
            </a:r>
          </a:p>
          <a:p>
            <a:pPr marL="0" indent="0">
              <a:buNone/>
            </a:pPr>
            <a:r>
              <a:rPr lang="en-US" sz="3200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All stained with time, for brown </a:t>
            </a:r>
            <a:r>
              <a:rPr lang="en-US" sz="3200" b="1" i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Kurava</a:t>
            </a:r>
            <a:r>
              <a:rPr lang="en-US" sz="3200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girls</a:t>
            </a:r>
          </a:p>
          <a:p>
            <a:pPr marL="0" indent="0">
              <a:buNone/>
            </a:pPr>
            <a:r>
              <a:rPr lang="en-US" sz="3200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With old eyes, who read palm in light singsong</a:t>
            </a:r>
          </a:p>
          <a:p>
            <a:pPr marL="0" indent="0">
              <a:buNone/>
            </a:pPr>
            <a:r>
              <a:rPr lang="en-US" sz="3200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Voices, for bangle-sellers who spread</a:t>
            </a:r>
          </a:p>
          <a:p>
            <a:pPr marL="0" indent="0">
              <a:buNone/>
            </a:pPr>
            <a:r>
              <a:rPr lang="en-US" sz="3200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On the cool black floor those red and green and blue</a:t>
            </a:r>
          </a:p>
          <a:p>
            <a:pPr marL="0" indent="0">
              <a:buNone/>
            </a:pPr>
            <a:r>
              <a:rPr lang="en-US" sz="3200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Bangles, all covered with the dust of roads,</a:t>
            </a:r>
          </a:p>
          <a:p>
            <a:pPr marL="0" indent="0">
              <a:buNone/>
            </a:pPr>
            <a:r>
              <a:rPr lang="en-US" sz="3200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Miles, grow cracks on the heels, so that when they</a:t>
            </a:r>
          </a:p>
          <a:p>
            <a:pPr marL="0" indent="0">
              <a:buNone/>
            </a:pPr>
            <a:r>
              <a:rPr lang="en-US" sz="3200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Clambered up our porch, the noise was grating,</a:t>
            </a:r>
          </a:p>
          <a:p>
            <a:pPr marL="0" indent="0">
              <a:buNone/>
            </a:pPr>
            <a:r>
              <a:rPr lang="en-US" sz="3200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Strange………  This is a noon for strangers who part</a:t>
            </a:r>
          </a:p>
        </p:txBody>
      </p:sp>
    </p:spTree>
    <p:extLst>
      <p:ext uri="{BB962C8B-B14F-4D97-AF65-F5344CB8AC3E}">
        <p14:creationId xmlns:p14="http://schemas.microsoft.com/office/powerpoint/2010/main" val="446205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3DCB39-DA4F-B14E-A297-C072619BED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3278" y="0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window-drapes and peer in, their hot eyes</a:t>
            </a:r>
          </a:p>
          <a:p>
            <a:pPr marL="0" indent="0">
              <a:buNone/>
            </a:pPr>
            <a:r>
              <a:rPr lang="en-US" sz="3200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Brimming with the sun, not seeing a thing in</a:t>
            </a:r>
          </a:p>
          <a:p>
            <a:pPr marL="0" indent="0">
              <a:buNone/>
            </a:pPr>
            <a:r>
              <a:rPr lang="en-US" sz="3200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Shadowy rooms and turn away and look</a:t>
            </a:r>
          </a:p>
          <a:p>
            <a:pPr marL="0" indent="0">
              <a:buNone/>
            </a:pPr>
            <a:r>
              <a:rPr lang="en-US" sz="3200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 yearningly at the brick-ledged well.  This</a:t>
            </a:r>
          </a:p>
          <a:p>
            <a:pPr marL="0" indent="0">
              <a:buNone/>
            </a:pPr>
            <a:r>
              <a:rPr lang="en-US" sz="3200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Is a noon for strangers with mistrust in</a:t>
            </a:r>
          </a:p>
          <a:p>
            <a:pPr marL="0" indent="0">
              <a:buNone/>
            </a:pPr>
            <a:r>
              <a:rPr lang="en-US" sz="3200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Their eyes, dark, silent ones who rarely speak</a:t>
            </a:r>
          </a:p>
          <a:p>
            <a:pPr marL="0" indent="0">
              <a:buNone/>
            </a:pPr>
            <a:r>
              <a:rPr lang="en-US" sz="3200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At all, so that when they speak, their voices</a:t>
            </a:r>
          </a:p>
          <a:p>
            <a:pPr marL="0" indent="0">
              <a:buNone/>
            </a:pPr>
            <a:r>
              <a:rPr lang="en-US" sz="3200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Run wild, like jungle-voices. Yes, this is</a:t>
            </a:r>
          </a:p>
          <a:p>
            <a:pPr marL="0" indent="0">
              <a:buNone/>
            </a:pPr>
            <a:r>
              <a:rPr lang="en-US" sz="3200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noon for wild men, wild thoughts, wild love. To</a:t>
            </a:r>
          </a:p>
          <a:p>
            <a:pPr marL="0" indent="0">
              <a:buNone/>
            </a:pPr>
            <a:r>
              <a:rPr lang="en-US" sz="3200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 here, far away, is torture.  Wild feet</a:t>
            </a:r>
          </a:p>
          <a:p>
            <a:pPr marL="0" indent="0">
              <a:buNone/>
            </a:pPr>
            <a:r>
              <a:rPr lang="en-US" sz="3200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Stirring up the dust, this hot noon, at my</a:t>
            </a:r>
          </a:p>
          <a:p>
            <a:pPr marL="0" indent="0">
              <a:buNone/>
            </a:pPr>
            <a:r>
              <a:rPr lang="en-US" sz="3200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Home in Malabar, and I so far away ……..</a:t>
            </a:r>
          </a:p>
        </p:txBody>
      </p:sp>
    </p:spTree>
    <p:extLst>
      <p:ext uri="{BB962C8B-B14F-4D97-AF65-F5344CB8AC3E}">
        <p14:creationId xmlns:p14="http://schemas.microsoft.com/office/powerpoint/2010/main" val="3438915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6C878-E802-1943-9CA0-8A3FEC3C1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6341" y="184348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96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</a:t>
            </a:r>
          </a:p>
          <a:p>
            <a:pPr marL="0" indent="0">
              <a:buNone/>
            </a:pPr>
            <a:r>
              <a:rPr lang="en-US" sz="96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You </a:t>
            </a:r>
          </a:p>
        </p:txBody>
      </p:sp>
    </p:spTree>
    <p:extLst>
      <p:ext uri="{BB962C8B-B14F-4D97-AF65-F5344CB8AC3E}">
        <p14:creationId xmlns:p14="http://schemas.microsoft.com/office/powerpoint/2010/main" val="4227193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6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 HOT NOON IN MALABAR</vt:lpstr>
      <vt:lpstr>Introduction to the Poet</vt:lpstr>
      <vt:lpstr>Introduction to the Poem</vt:lpstr>
      <vt:lpstr>Poem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HOT NOON IN MALABAR</dc:title>
  <dc:creator>919834381898</dc:creator>
  <cp:lastModifiedBy>khotjayvant@gmail.com</cp:lastModifiedBy>
  <cp:revision>5</cp:revision>
  <dcterms:created xsi:type="dcterms:W3CDTF">2021-07-05T04:36:14Z</dcterms:created>
  <dcterms:modified xsi:type="dcterms:W3CDTF">2024-06-20T05:38:36Z</dcterms:modified>
</cp:coreProperties>
</file>