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07778-C1BA-E84A-BA3B-52179FA88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DB0CE-FC54-A14B-A9F9-826C0B1DF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1A80A-2AE3-A343-B1FF-E233FA2B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6EADB-4D10-2148-A45B-23E9353D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6B265-997D-8B49-BE36-EACEDFA9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FD545-9FF0-6C4E-AF8B-922B337D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2A549-3595-0A40-ACA9-58B86EE5F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37F38-7E1F-9342-A349-52DAC58F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5708B-B919-B941-8560-28A563020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8C467-BB09-094A-A859-B64C29D7E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3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2F8F98-3A23-FD4D-859D-2DA41DBE6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15D86-C2F4-B849-B3E2-8CFA12750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95541-C199-D04D-B3F9-2D1AE2BC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F2351-8DA4-0840-A8DA-39EC6812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58915-3883-6748-890C-180DC687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4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5A67-A9F3-AF48-96F5-A2D806E7B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D7F21-E264-B84C-9797-9911F3A56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24DE7-B99C-0848-8423-680549BFD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372FD-79A2-DE4D-9DD5-9523E5E47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DC592-9E0A-CD45-8651-64E4CEB4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5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57CD1-E4A2-884E-97F8-123D6BA5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55383-AAEA-B04B-A588-C841FD618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E656F-3911-4F44-9C31-806A2229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4EFF8-F9F0-0345-8088-85FB3823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3B56A-BD04-6145-9C06-7299F88BD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0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F8133-C424-2C40-B5EB-82E284EC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A20E2-0958-9048-AA69-919ADA110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B9189-8729-A340-A4C8-01BC060F7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D942C-9798-AE42-B0FD-895F5CD6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98484-D960-FC4C-A482-F93F727B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BD644-B624-024E-AEA0-CF566BB8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6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7FFE5-A123-C340-A45A-58DD61226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7BB09-1C40-E446-92CB-EA3D31BCC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81ED2-6C67-A14F-977F-61937A8E2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54996-D045-A146-9DD0-073C421EF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F53C8-4DE7-4348-87A9-D2C044BF3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493BE-0939-4846-8BE5-D9DCEDE6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609163-581B-1445-AB80-FAC57A1D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B18817-DE8E-774D-B5B4-32577EFB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6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C1E3-3E8A-484E-B519-04C99190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3A543-257D-B04B-8597-69632157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4E2549-7DD1-6B41-8F7F-1F2AF1771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40904-6850-D447-9F6D-5B481409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8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6CC2A-C9A2-324A-AA4F-28E670DA3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81B127-A2C5-DC4D-97E7-726F66E8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AE5C6-D2C6-954B-BB87-6E957B1FB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7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562F1-EBAA-384D-BED6-0ADB00701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D325C-74D7-2C41-925E-80942CFAD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CF592-AE9D-FF42-99A4-9B3497902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AE68F-CD98-1B43-ACC6-63E9D3F4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FB91E-BCC5-4542-A6AA-72B31948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46467-DFA9-FB49-BAFA-921D52B8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6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B888F-6A09-1642-81F6-B8435E7B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3B6BE8-E26A-D64A-980B-B16BEE5A2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24A78-E135-4D44-BD5A-889C8C31C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7D889-C8B4-A44C-B06E-775644B2D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FEC48-4C31-4943-8EFB-50EB0F01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E2BF9-19F8-9C44-A3D8-063F76A0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3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8AA1FD-1331-084A-A873-78E7758B4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ABEC0-D33D-8E46-9C72-F2FE84B17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03D87-0327-B34A-9EA3-55D68BDD1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C1E7-0332-D842-BB31-DD5EA0C1541A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022F1-1DF3-E042-86B3-BF8FB0C0E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221DF-8B7C-8642-82FE-80832B127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EC5EE-EACC-FE46-8E14-6F92FFD9B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4A46-676B-2F4B-B773-C6B4C7E42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53" y="-1321593"/>
            <a:ext cx="9144000" cy="23876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13D24-A9CE-5042-9FB9-D8189C5A5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7891" y="1173163"/>
            <a:ext cx="9144000" cy="1655762"/>
          </a:xfrm>
        </p:spPr>
        <p:txBody>
          <a:bodyPr/>
          <a:lstStyle/>
          <a:p>
            <a:r>
              <a:rPr lang="en-US" sz="3600" b="1" i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A. K. Ramanujan ( 1929-1993 )</a:t>
            </a: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A8FB116-252E-D445-A19E-53FD10EA4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2" y="1689498"/>
            <a:ext cx="5322094" cy="514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B7D022-D127-D341-A907-D505D62182FC}"/>
              </a:ext>
            </a:extLst>
          </p:cNvPr>
          <p:cNvSpPr txBox="1"/>
          <p:nvPr/>
        </p:nvSpPr>
        <p:spPr>
          <a:xfrm>
            <a:off x="6637736" y="4373960"/>
            <a:ext cx="572690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Mr : J. B. Khot</a:t>
            </a:r>
          </a:p>
          <a:p>
            <a:pPr algn="l"/>
            <a:r>
              <a:rPr lang="en-US" sz="32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MA SET</a:t>
            </a:r>
          </a:p>
          <a:p>
            <a:pPr algn="l"/>
            <a:r>
              <a:rPr lang="en-US" sz="32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Department of English</a:t>
            </a:r>
          </a:p>
          <a:p>
            <a:pPr algn="l"/>
            <a:r>
              <a:rPr lang="en-US" sz="32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Kisan Veer Mahavidyalaya, Wai (Satar</a:t>
            </a:r>
            <a:r>
              <a:rPr lang="en-US" sz="2400" b="1">
                <a:solidFill>
                  <a:srgbClr val="0070C0"/>
                </a:solidFill>
                <a:latin typeface="Arabic Typesetting" panose="03020402040406030203" pitchFamily="66" charset="-78"/>
                <a:ea typeface="Bahnschrift Condensed" panose="02000000000000000000" pitchFamily="2" charset="0"/>
                <a:cs typeface="Arabic Typesetting" panose="03020402040406030203" pitchFamily="66" charset="-78"/>
              </a:rPr>
              <a:t>a)</a:t>
            </a:r>
          </a:p>
          <a:p>
            <a:pPr algn="l"/>
            <a:endParaRPr lang="en-US" sz="2400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en-US">
              <a:solidFill>
                <a:schemeClr val="accent4">
                  <a:lumMod val="75000"/>
                </a:schemeClr>
              </a:solidFill>
            </a:endParaRP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1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082F-8E15-6145-AE08-021D85FC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9672" y="365126"/>
            <a:ext cx="8264128" cy="88503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About the Poet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61C12-CB67-AE41-B7F3-8D4CA4CDA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91" y="171846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Attipate Krishnaswami Ramanujan was an Indian poet and scholar of Indian literature .</a:t>
            </a:r>
          </a:p>
          <a:p>
            <a: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rote in both English and Kannada.</a:t>
            </a:r>
          </a:p>
          <a:p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Ramanujan was a poet, scholar, professor, philologist, folklorist, translator, and playwright.</a:t>
            </a:r>
          </a:p>
          <a:p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Ramanujan contributed to a range of disciplines, including linguistics and cultural studies. </a:t>
            </a:r>
          </a:p>
          <a:p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1976, the Indian government honored him with the title Padma Shri, the fourth-highest civilian award in the country. </a:t>
            </a:r>
          </a:p>
          <a:p>
            <a:endParaRPr lang="en-US" b="0" i="0">
              <a:solidFill>
                <a:srgbClr val="3C4043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31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824B-C074-084E-91F6-F9BBE1B0F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793" y="0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About the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067D-19E4-824B-AB12-515ED5573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b="1" i="0">
                <a:solidFill>
                  <a:srgbClr val="0070C0"/>
                </a:solidFill>
                <a:effectLst/>
                <a:latin typeface="-apple-system"/>
              </a:rPr>
              <a:t>‘A River’ by A.K. Ramanujan focuses on the Madurai River.</a:t>
            </a:r>
          </a:p>
          <a:p>
            <a:r>
              <a:rPr lang="en-US" sz="3600" b="1">
                <a:solidFill>
                  <a:srgbClr val="0070C0"/>
                </a:solidFill>
                <a:latin typeface="Raleway"/>
              </a:rPr>
              <a:t>It d</a:t>
            </a:r>
            <a:r>
              <a:rPr lang="en-US" sz="3600" b="1" i="0">
                <a:solidFill>
                  <a:srgbClr val="0070C0"/>
                </a:solidFill>
                <a:effectLst/>
                <a:latin typeface="Raleway"/>
              </a:rPr>
              <a:t>escribes the coldness of new poets towards the harsh reality of the things that they romanticize.</a:t>
            </a:r>
          </a:p>
          <a:p>
            <a:r>
              <a:rPr lang="en-US" sz="3600" b="1" i="0">
                <a:solidFill>
                  <a:srgbClr val="0070C0"/>
                </a:solidFill>
                <a:effectLst/>
                <a:latin typeface="Raleway"/>
              </a:rPr>
              <a:t>The poet first talks about the beauty of the river and then tells how it killed people.</a:t>
            </a:r>
          </a:p>
          <a:p>
            <a:r>
              <a:rPr lang="en-US" sz="3600" b="1" i="0">
                <a:solidFill>
                  <a:srgbClr val="0070C0"/>
                </a:solidFill>
                <a:effectLst/>
                <a:latin typeface="Raleway"/>
              </a:rPr>
              <a:t>The poem has been divided into four main stanzas with different line lengths.</a:t>
            </a:r>
            <a:endParaRPr lang="en-US" sz="36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5660C-2DEB-2446-B35C-10F461E3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575" y="23217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Madurai,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city of temples and poets,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 sang of cities and temples,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every summer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river dries to a trickle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sand,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baring the sand ribs,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straw and women's hair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clogging the watergates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 the rusty bars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 the bridges with patches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repair all over them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wet stones glistening like sleepy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crocodiles, the dry ones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shaven water-buffaloes lounging in the sun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poets only sang of the floods.</a:t>
            </a:r>
            <a:b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6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F7C64-D8D9-C848-A129-3A3FB1824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872" y="45045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was there for a day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they had the floods.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People everywhere talked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inches rising,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precise number of cobbled steps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run over by the water, rising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the bathing places,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the way it carried off three village houses,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pregnant woman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a couple of cows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named Gopi and Brinda as usual.</a:t>
            </a:r>
            <a:b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1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32395-20C2-A04D-8184-CE12AA8B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809" y="146843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new poets still quoted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old poets, but no one spoke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verse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pregnant woman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drowned, with perhaps twins in her,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kicking at blank walls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even before birth.</a:t>
            </a:r>
            <a:br>
              <a:rPr lang="en-US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ABF51-2413-1441-B37D-A213E4E95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4965" y="112811"/>
            <a:ext cx="10515600" cy="66323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He said: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the river has water enough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to be poetic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about only once a year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and then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it carries away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in the first half-hour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three village houses,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a couple of cows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named Gopi and Brinda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and one pregnant woman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expecting identical twins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with no moles on their bodies,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with different coloured diapers</a:t>
            </a:r>
            <a:br>
              <a:rPr lang="en-US" sz="3200" b="1">
                <a:solidFill>
                  <a:srgbClr val="0070C0"/>
                </a:solidFill>
              </a:rPr>
            </a:br>
            <a:r>
              <a:rPr lang="en-US" sz="3200" b="1" i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to tell them apart.</a:t>
            </a:r>
            <a:endParaRPr lang="en-US" sz="32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1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89642-9383-B64C-BCA3-95B3B10F3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184" y="125333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>
                <a:solidFill>
                  <a:srgbClr val="0070C0"/>
                </a:solidFill>
              </a:rPr>
              <a:t>Thank</a:t>
            </a:r>
          </a:p>
          <a:p>
            <a:pPr marL="0" indent="0">
              <a:buNone/>
            </a:pPr>
            <a:r>
              <a:rPr lang="en-US" sz="9600" b="1">
                <a:solidFill>
                  <a:srgbClr val="0070C0"/>
                </a:solidFill>
              </a:rPr>
              <a:t>      You</a:t>
            </a:r>
          </a:p>
        </p:txBody>
      </p:sp>
    </p:spTree>
    <p:extLst>
      <p:ext uri="{BB962C8B-B14F-4D97-AF65-F5344CB8AC3E}">
        <p14:creationId xmlns:p14="http://schemas.microsoft.com/office/powerpoint/2010/main" val="97252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RIVER</vt:lpstr>
      <vt:lpstr>About the Poet</vt:lpstr>
      <vt:lpstr>About the Poem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RIVER</dc:title>
  <dc:creator>919834381898</dc:creator>
  <cp:lastModifiedBy>khotjayvant@gmail.com</cp:lastModifiedBy>
  <cp:revision>7</cp:revision>
  <dcterms:created xsi:type="dcterms:W3CDTF">2021-07-11T14:16:05Z</dcterms:created>
  <dcterms:modified xsi:type="dcterms:W3CDTF">2024-06-20T05:37:36Z</dcterms:modified>
</cp:coreProperties>
</file>