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7" r:id="rId2"/>
    <p:sldId id="267" r:id="rId3"/>
    <p:sldId id="265" r:id="rId4"/>
    <p:sldId id="258" r:id="rId5"/>
    <p:sldId id="259" r:id="rId6"/>
    <p:sldId id="260" r:id="rId7"/>
    <p:sldId id="264" r:id="rId8"/>
    <p:sldId id="268" r:id="rId9"/>
    <p:sldId id="261" r:id="rId10"/>
    <p:sldId id="262" r:id="rId11"/>
    <p:sldId id="263" r:id="rId1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9662DB1-D767-4E4A-AAB4-9E11545FA03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266FEB9-80C8-40D4-95A0-56EFE32E3B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effectLst/>
        </p:spPr>
        <p:txBody>
          <a:bodyPr>
            <a:noAutofit/>
          </a:bodyPr>
          <a:lstStyle/>
          <a:p>
            <a:pPr algn="ctr"/>
            <a:r>
              <a:rPr lang="mr-IN" sz="3600" dirty="0" smtClean="0">
                <a:latin typeface="Urdu Typesetting" pitchFamily="66" charset="-78"/>
              </a:rPr>
              <a:t>आग्रा भेट व सुटका</a:t>
            </a:r>
            <a:r>
              <a:rPr lang="en-GB" sz="3600" dirty="0" smtClean="0">
                <a:latin typeface="Urdu Typesetting" pitchFamily="66" charset="-78"/>
              </a:rPr>
              <a:t> (1666 AD)</a:t>
            </a:r>
            <a:br>
              <a:rPr lang="en-GB" sz="3600" dirty="0" smtClean="0">
                <a:latin typeface="Urdu Typesetting" pitchFamily="66" charset="-78"/>
              </a:rPr>
            </a:br>
            <a:r>
              <a:rPr lang="mr-IN" sz="3600" dirty="0" smtClean="0">
                <a:latin typeface="Urdu Typesetting" pitchFamily="66" charset="-78"/>
              </a:rPr>
              <a:t>(</a:t>
            </a:r>
            <a:r>
              <a:rPr lang="en-GB" sz="3600" dirty="0" smtClean="0">
                <a:latin typeface="Georgia" pitchFamily="18" charset="0"/>
              </a:rPr>
              <a:t>Agra Visit &amp; Escape)</a:t>
            </a:r>
            <a:endParaRPr lang="en-US" sz="3600" b="1" dirty="0"/>
          </a:p>
        </p:txBody>
      </p:sp>
      <p:pic>
        <p:nvPicPr>
          <p:cNvPr id="4" name="Content Placeholder 3" descr="Agra Visi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752600"/>
            <a:ext cx="5486400" cy="4648200"/>
          </a:xfrm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4400" dirty="0" smtClean="0"/>
              <a:t>क्रमश: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 </a:t>
            </a:r>
            <a:r>
              <a:rPr lang="mr-IN" dirty="0" smtClean="0"/>
              <a:t>महाराजांची प्रतिष्ठा सर्वत्र पसरली</a:t>
            </a:r>
          </a:p>
          <a:p>
            <a:pPr>
              <a:buFont typeface="Wingdings" pitchFamily="2" charset="2"/>
              <a:buChar char="q"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</a:t>
            </a:r>
            <a:r>
              <a:rPr lang="mr-IN" dirty="0" smtClean="0"/>
              <a:t>महाराजांची उत्कृष्ट प्रशासन यंत्रणा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</a:t>
            </a:r>
            <a:r>
              <a:rPr lang="mr-IN" dirty="0" smtClean="0"/>
              <a:t>बादशाही कारभाराची माहिती झाली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</a:t>
            </a:r>
            <a:r>
              <a:rPr lang="mr-IN" dirty="0" smtClean="0"/>
              <a:t>नेताजी पालकराचे जबरदस्तीने धर्मांतर</a:t>
            </a:r>
            <a:endParaRPr lang="en-GB" dirty="0" smtClean="0"/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smtClean="0"/>
              <a:t>समारोप: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mr-IN" sz="4400" dirty="0" smtClean="0"/>
          </a:p>
          <a:p>
            <a:r>
              <a:rPr lang="mr-IN" sz="4400" dirty="0" smtClean="0"/>
              <a:t>प्रश्नोत्तर (Q &amp; </a:t>
            </a:r>
            <a:r>
              <a:rPr lang="en-GB" sz="4400" dirty="0" smtClean="0"/>
              <a:t>A)</a:t>
            </a:r>
            <a:r>
              <a:rPr lang="mr-IN" sz="4400" dirty="0" smtClean="0"/>
              <a:t>: </a:t>
            </a:r>
            <a:endParaRPr lang="en-US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>
                <a:latin typeface="Urdu Typesetting" pitchFamily="66" charset="-78"/>
              </a:rPr>
              <a:t>आग्रा भेट व सुटका</a:t>
            </a:r>
            <a:r>
              <a:rPr lang="en-GB" dirty="0" smtClean="0">
                <a:latin typeface="Urdu Typesetting" pitchFamily="66" charset="-78"/>
              </a:rPr>
              <a:t> (1666 AD)</a:t>
            </a:r>
            <a:br>
              <a:rPr lang="en-GB" dirty="0" smtClean="0">
                <a:latin typeface="Urdu Typesetting" pitchFamily="66" charset="-78"/>
              </a:rPr>
            </a:br>
            <a:r>
              <a:rPr lang="mr-IN" dirty="0" smtClean="0">
                <a:latin typeface="Urdu Typesetting" pitchFamily="66" charset="-78"/>
              </a:rPr>
              <a:t>(</a:t>
            </a:r>
            <a:r>
              <a:rPr lang="en-GB" dirty="0" smtClean="0">
                <a:latin typeface="Georgia" pitchFamily="18" charset="0"/>
              </a:rPr>
              <a:t>Agra Visit &amp; Escape)</a:t>
            </a:r>
            <a:endParaRPr lang="en-US" dirty="0">
              <a:latin typeface="Georgia" pitchFamily="18" charset="0"/>
              <a:cs typeface="Urdu Typesetting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74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3200" dirty="0" smtClean="0"/>
              <a:t> जयसिंगास वाटणारा धोका</a:t>
            </a:r>
          </a:p>
          <a:p>
            <a:endParaRPr lang="mr-IN" sz="3200" dirty="0" smtClean="0"/>
          </a:p>
          <a:p>
            <a:pPr>
              <a:buFont typeface="Wingdings" pitchFamily="2" charset="2"/>
              <a:buChar char="q"/>
            </a:pPr>
            <a:r>
              <a:rPr lang="mr-IN" sz="3200" dirty="0" smtClean="0"/>
              <a:t> दक्षिणेची सुभेदारी मिळविण्याचा हेतू</a:t>
            </a:r>
          </a:p>
          <a:p>
            <a:endParaRPr lang="mr-IN" sz="3200" dirty="0" smtClean="0"/>
          </a:p>
          <a:p>
            <a:pPr>
              <a:buFont typeface="Wingdings" pitchFamily="2" charset="2"/>
              <a:buChar char="q"/>
            </a:pPr>
            <a:r>
              <a:rPr lang="mr-IN" sz="3200" dirty="0" smtClean="0"/>
              <a:t> औरंगजेब व शिवाजी महाराज यांच्यात समेट घडवून आणण्याचा जयसिंगाचा हेतू</a:t>
            </a:r>
          </a:p>
          <a:p>
            <a:endParaRPr lang="mr-IN" sz="3200" dirty="0" smtClean="0"/>
          </a:p>
          <a:p>
            <a:pPr>
              <a:buFont typeface="Wingdings" pitchFamily="2" charset="2"/>
              <a:buChar char="q"/>
            </a:pPr>
            <a:r>
              <a:rPr lang="mr-IN" sz="3200" dirty="0" smtClean="0"/>
              <a:t>राजपुतांशी सख्य साधणे</a:t>
            </a:r>
          </a:p>
          <a:p>
            <a:pPr>
              <a:buFont typeface="Wingdings" pitchFamily="2" charset="2"/>
              <a:buChar char="q"/>
            </a:pPr>
            <a:endParaRPr lang="mr-IN" sz="3200" dirty="0" smtClean="0"/>
          </a:p>
          <a:p>
            <a:endParaRPr lang="mr-IN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effectLst/>
        </p:spPr>
        <p:txBody>
          <a:bodyPr>
            <a:noAutofit/>
          </a:bodyPr>
          <a:lstStyle/>
          <a:p>
            <a:pPr algn="ctr"/>
            <a:r>
              <a:rPr lang="mr-IN" sz="3600" dirty="0" smtClean="0"/>
              <a:t/>
            </a:r>
            <a:br>
              <a:rPr lang="mr-IN" sz="3600" dirty="0" smtClean="0"/>
            </a:br>
            <a:r>
              <a:rPr lang="mr-IN" sz="3600" dirty="0" smtClean="0"/>
              <a:t>आग्रा भेटीची कारणे:</a:t>
            </a:r>
            <a:br>
              <a:rPr lang="mr-IN" sz="3600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343399"/>
          </a:xfrm>
          <a:effectLst/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जयसिंगास वाटणारा धोका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दक्षिणेची सुभेदारी मिळविण्याचा हेतू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औरंगजेब व शिवाजी महाराज यांच्यात समेट घडवून आणण्याचा जयसिंगाचा हेतू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राजपुतांशी सख्य साधणे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None/>
            </a:pP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020762"/>
          </a:xfrm>
        </p:spPr>
        <p:txBody>
          <a:bodyPr>
            <a:normAutofit/>
          </a:bodyPr>
          <a:lstStyle/>
          <a:p>
            <a:r>
              <a:rPr lang="mr-IN" sz="4000" dirty="0" smtClean="0"/>
              <a:t>क्रमश: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आग्र्यास जाणे भाग पडले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बादशाही दरबार व प्रदेशाची पाहणी करणे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सिद्दीचा जंजिरा प्राप्त करणे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बादशाहाला ठार मारण्याचा हेतू: राजवाडे</a:t>
            </a:r>
          </a:p>
          <a:p>
            <a:pPr algn="just">
              <a:buNone/>
            </a:pPr>
            <a:endParaRPr lang="mr-IN" sz="2800" dirty="0" smtClean="0"/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81000"/>
            <a:ext cx="7498080" cy="685800"/>
          </a:xfrm>
        </p:spPr>
        <p:txBody>
          <a:bodyPr>
            <a:normAutofit/>
          </a:bodyPr>
          <a:lstStyle/>
          <a:p>
            <a:r>
              <a:rPr lang="mr-IN" sz="3600" dirty="0" smtClean="0"/>
              <a:t>छत्रपती शिवाजी महाराजांची आग्रा भेट: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543800" cy="5029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राज्याची व्यवस्था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महाराजांचा प्रवास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महाराजाचे आग्र्यात आगमन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महाराज औरंगजेबाच्या दरबारात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महाराज औरंगजेबाच्या नजरकैदेत</a:t>
            </a:r>
          </a:p>
          <a:p>
            <a:pPr>
              <a:buFont typeface="Wingdings" pitchFamily="2" charset="2"/>
              <a:buChar char="q"/>
            </a:pPr>
            <a:endParaRPr lang="en-US" sz="28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943088" cy="914400"/>
          </a:xfrm>
        </p:spPr>
        <p:txBody>
          <a:bodyPr>
            <a:normAutofit/>
          </a:bodyPr>
          <a:lstStyle/>
          <a:p>
            <a:r>
              <a:rPr lang="mr-IN" dirty="0" smtClean="0"/>
              <a:t>क्रमश: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848600" cy="5257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mr-IN" dirty="0" smtClean="0"/>
              <a:t>महाराजांची आग्र्याहून सुटका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mr-IN" dirty="0" smtClean="0"/>
          </a:p>
          <a:p>
            <a:pPr algn="just">
              <a:buFont typeface="Wingdings" pitchFamily="2" charset="2"/>
              <a:buChar char="q"/>
            </a:pPr>
            <a:endParaRPr lang="mr-IN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mr-IN" dirty="0" smtClean="0"/>
              <a:t>महाराजांचा परतीचा प्रवास</a:t>
            </a:r>
            <a:r>
              <a:rPr lang="en-US" dirty="0" smtClean="0"/>
              <a:t>:</a:t>
            </a:r>
            <a:r>
              <a:rPr lang="mr-IN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mr-IN" dirty="0" smtClean="0"/>
              <a:t>आग्र्याहून सुटका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447800"/>
            <a:ext cx="6096000" cy="4267199"/>
          </a:xfrm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mr-IN" dirty="0" smtClean="0"/>
              <a:t>आग्र्याहून सुटका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76400"/>
            <a:ext cx="6324600" cy="4800600"/>
          </a:xfrm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आग्रा भेटीचे महत्त्व/परिणाम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mr-IN" dirty="0" smtClean="0"/>
              <a:t>शिवचरित्रातील अत्यंत महत्वपूर्ण घटना</a:t>
            </a:r>
          </a:p>
          <a:p>
            <a:pPr>
              <a:buFont typeface="Wingdings" pitchFamily="2" charset="2"/>
              <a:buChar char="q"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महाराजांचे कमालीचे साहस व बुद्धीचातूर्य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पुरंदर तहाचे बंधन संपुष्टात</a:t>
            </a:r>
          </a:p>
          <a:p>
            <a:pPr>
              <a:buFont typeface="Wingdings" pitchFamily="2" charset="2"/>
              <a:buChar char="q"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जयसिंगाची अवहेलना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मुघल सत्तेची अप्रतिष्ठा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436</TotalTime>
  <Words>168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Calibri</vt:lpstr>
      <vt:lpstr>Georgia</vt:lpstr>
      <vt:lpstr>Gill Sans MT</vt:lpstr>
      <vt:lpstr>Mangal</vt:lpstr>
      <vt:lpstr>Urdu Typesetting</vt:lpstr>
      <vt:lpstr>Verdana</vt:lpstr>
      <vt:lpstr>Wingdings</vt:lpstr>
      <vt:lpstr>Wingdings 2</vt:lpstr>
      <vt:lpstr>Solstice</vt:lpstr>
      <vt:lpstr>आग्रा भेट व सुटका (1666 AD) (Agra Visit &amp; Escape)</vt:lpstr>
      <vt:lpstr>आग्रा भेट व सुटका (1666 AD) (Agra Visit &amp; Escape)</vt:lpstr>
      <vt:lpstr> आग्रा भेटीची कारणे: </vt:lpstr>
      <vt:lpstr>क्रमश:</vt:lpstr>
      <vt:lpstr>छत्रपती शिवाजी महाराजांची आग्रा भेट:</vt:lpstr>
      <vt:lpstr>क्रमश:</vt:lpstr>
      <vt:lpstr>     आग्र्याहून सुटका: </vt:lpstr>
      <vt:lpstr> आग्र्याहून सुटका: </vt:lpstr>
      <vt:lpstr>आग्रा भेटीचे महत्त्व/परिणाम   </vt:lpstr>
      <vt:lpstr>क्रमश:</vt:lpstr>
      <vt:lpstr>समारोप: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‘Environmental and Ecological History: A New Trend in Contemporary  Indian Historiography'</dc:title>
  <dc:creator>VEDANT</dc:creator>
  <cp:lastModifiedBy>HISTRY</cp:lastModifiedBy>
  <cp:revision>118</cp:revision>
  <dcterms:created xsi:type="dcterms:W3CDTF">2006-08-16T00:00:00Z</dcterms:created>
  <dcterms:modified xsi:type="dcterms:W3CDTF">2024-06-21T05:24:37Z</dcterms:modified>
</cp:coreProperties>
</file>