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5B84F8D-7B4E-AAB5-98DF-A26D8D08D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8062" y="3619869"/>
            <a:ext cx="8637072" cy="977621"/>
          </a:xfrm>
        </p:spPr>
        <p:txBody>
          <a:bodyPr/>
          <a:lstStyle/>
          <a:p>
            <a:r>
              <a:rPr lang="en-US" dirty="0"/>
              <a:t>      </a:t>
            </a:r>
            <a:r>
              <a:rPr lang="en-US" dirty="0" err="1"/>
              <a:t>जनता</a:t>
            </a:r>
            <a:r>
              <a:rPr lang="en-US" dirty="0"/>
              <a:t> </a:t>
            </a:r>
            <a:r>
              <a:rPr lang="en-US" dirty="0" err="1"/>
              <a:t>शिक्षण</a:t>
            </a:r>
            <a:r>
              <a:rPr lang="en-US" dirty="0"/>
              <a:t> </a:t>
            </a:r>
            <a:r>
              <a:rPr lang="en-US" dirty="0" err="1"/>
              <a:t>संस्थेचे</a:t>
            </a:r>
            <a:endParaRPr lang="en-US" dirty="0"/>
          </a:p>
          <a:p>
            <a:r>
              <a:rPr lang="en-US" dirty="0" err="1"/>
              <a:t>किसन</a:t>
            </a:r>
            <a:r>
              <a:rPr lang="en-US" dirty="0"/>
              <a:t> </a:t>
            </a:r>
            <a:r>
              <a:rPr lang="en-US" dirty="0" err="1"/>
              <a:t>वीर</a:t>
            </a:r>
            <a:r>
              <a:rPr lang="en-US" dirty="0"/>
              <a:t> </a:t>
            </a:r>
            <a:r>
              <a:rPr lang="en-US" dirty="0" err="1"/>
              <a:t>महाविद्यालय</a:t>
            </a:r>
            <a:r>
              <a:rPr lang="en-US" dirty="0"/>
              <a:t>, </a:t>
            </a:r>
            <a:r>
              <a:rPr lang="en-US" dirty="0" err="1"/>
              <a:t>वाई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4A4A4-30B5-832E-8109-264DE9BE1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861" y="1067098"/>
            <a:ext cx="1494277" cy="194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1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C179-2A37-9443-7CD4-F30673191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err="1"/>
              <a:t>कंपनीचे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A96B-3FC9-7E0B-9A90-9F2CC0D1A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/>
            <a:r>
              <a:rPr lang="en-US" b="1" dirty="0" err="1"/>
              <a:t>नोंदणीनुसार</a:t>
            </a:r>
            <a:r>
              <a:rPr lang="en-US" b="1" dirty="0"/>
              <a:t> </a:t>
            </a:r>
            <a:r>
              <a:rPr lang="en-US" b="1" dirty="0" err="1"/>
              <a:t>वर्गीकरण</a:t>
            </a:r>
            <a:r>
              <a:rPr lang="en-US" b="1" dirty="0"/>
              <a:t> व </a:t>
            </a:r>
            <a:r>
              <a:rPr lang="en-US" b="1" dirty="0" err="1"/>
              <a:t>प्रकार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              1. </a:t>
            </a:r>
            <a:r>
              <a:rPr lang="en-US" dirty="0" err="1"/>
              <a:t>सनदी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              2. </a:t>
            </a:r>
            <a:r>
              <a:rPr lang="en-US" dirty="0" err="1"/>
              <a:t>सरकारी</a:t>
            </a:r>
            <a:r>
              <a:rPr lang="en-US" dirty="0"/>
              <a:t> </a:t>
            </a:r>
            <a:r>
              <a:rPr lang="en-US" dirty="0" err="1"/>
              <a:t>कायद्याने</a:t>
            </a:r>
            <a:r>
              <a:rPr lang="en-US" dirty="0"/>
              <a:t> </a:t>
            </a:r>
            <a:r>
              <a:rPr lang="en-US" dirty="0" err="1"/>
              <a:t>स्थापन</a:t>
            </a:r>
            <a:r>
              <a:rPr lang="en-US" dirty="0"/>
              <a:t> </a:t>
            </a:r>
            <a:r>
              <a:rPr lang="en-US" dirty="0" err="1"/>
              <a:t>झालेली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              3. </a:t>
            </a:r>
            <a:r>
              <a:rPr lang="en-US" dirty="0" err="1"/>
              <a:t>सरकारी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              4. </a:t>
            </a:r>
            <a:r>
              <a:rPr lang="en-US" dirty="0" err="1"/>
              <a:t>नोंदणीकृत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                       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9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E5111-8DC2-9CF1-9B0E-214D6FEE4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जबाबदारीनुसार</a:t>
            </a:r>
            <a:r>
              <a:rPr lang="en-US" b="1" dirty="0"/>
              <a:t> </a:t>
            </a:r>
            <a:r>
              <a:rPr lang="en-US" b="1" dirty="0" err="1"/>
              <a:t>वर्गीकरण</a:t>
            </a:r>
            <a:r>
              <a:rPr lang="en-US" b="1" dirty="0"/>
              <a:t> व  </a:t>
            </a:r>
            <a:r>
              <a:rPr lang="en-US" b="1" dirty="0" err="1"/>
              <a:t>प्रकार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</a:t>
            </a:r>
            <a:r>
              <a:rPr lang="en-US" dirty="0"/>
              <a:t>   5. </a:t>
            </a:r>
            <a:r>
              <a:rPr lang="en-US" dirty="0" err="1"/>
              <a:t>अमर्यादित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                    </a:t>
            </a:r>
            <a:r>
              <a:rPr lang="en-US" dirty="0"/>
              <a:t>6. </a:t>
            </a:r>
            <a:r>
              <a:rPr lang="en-US" dirty="0" err="1"/>
              <a:t>भागाने</a:t>
            </a:r>
            <a:r>
              <a:rPr lang="en-US" dirty="0"/>
              <a:t> </a:t>
            </a:r>
            <a:r>
              <a:rPr lang="en-US" dirty="0" err="1"/>
              <a:t>मर्यादित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7. </a:t>
            </a:r>
            <a:r>
              <a:rPr lang="en-US" dirty="0" err="1"/>
              <a:t>हमीने</a:t>
            </a:r>
            <a:r>
              <a:rPr lang="en-US" dirty="0"/>
              <a:t> </a:t>
            </a:r>
            <a:r>
              <a:rPr lang="en-US" dirty="0" err="1"/>
              <a:t>मर्यादित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43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24846-476C-6E29-7036-0B07E0D71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हितसंबंधानुसार</a:t>
            </a:r>
            <a:r>
              <a:rPr lang="en-US" b="1" dirty="0"/>
              <a:t> </a:t>
            </a:r>
            <a:r>
              <a:rPr lang="en-US" b="1" dirty="0" err="1"/>
              <a:t>वर्गीकरण</a:t>
            </a:r>
            <a:r>
              <a:rPr lang="en-US" b="1" dirty="0"/>
              <a:t> व </a:t>
            </a:r>
            <a:r>
              <a:rPr lang="en-US" b="1" dirty="0" err="1"/>
              <a:t>प्रकार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</a:t>
            </a:r>
            <a:r>
              <a:rPr lang="en-US" dirty="0"/>
              <a:t>8. </a:t>
            </a:r>
            <a:r>
              <a:rPr lang="en-US" dirty="0" err="1"/>
              <a:t>सार्वजनिक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                       </a:t>
            </a:r>
            <a:r>
              <a:rPr lang="en-US" dirty="0"/>
              <a:t>9. </a:t>
            </a:r>
            <a:r>
              <a:rPr lang="en-US" dirty="0" err="1"/>
              <a:t>खाजगी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224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5D144-8D2A-F05C-2D34-1F2FA591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इतर</a:t>
            </a:r>
            <a:r>
              <a:rPr lang="en-US" b="1" dirty="0"/>
              <a:t> </a:t>
            </a:r>
            <a:r>
              <a:rPr lang="en-US" b="1" dirty="0" err="1"/>
              <a:t>वर्गीकरण</a:t>
            </a:r>
            <a:r>
              <a:rPr lang="en-US" b="1" dirty="0"/>
              <a:t> व </a:t>
            </a:r>
            <a:r>
              <a:rPr lang="en-US" b="1" dirty="0" err="1"/>
              <a:t>प्रकार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</a:t>
            </a:r>
            <a:r>
              <a:rPr lang="en-US" dirty="0"/>
              <a:t>10.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व्यक्ती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 </a:t>
            </a:r>
            <a:r>
              <a:rPr lang="en-US" dirty="0"/>
              <a:t>11. </a:t>
            </a:r>
            <a:r>
              <a:rPr lang="en-US" dirty="0" err="1"/>
              <a:t>सूत्रधारक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व </a:t>
            </a:r>
            <a:r>
              <a:rPr lang="en-US" dirty="0" err="1"/>
              <a:t>दुय्यम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 </a:t>
            </a:r>
            <a:r>
              <a:rPr lang="en-US" dirty="0"/>
              <a:t>12. </a:t>
            </a:r>
            <a:r>
              <a:rPr lang="en-US" dirty="0" err="1"/>
              <a:t>लघु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 </a:t>
            </a:r>
            <a:r>
              <a:rPr lang="en-US" dirty="0"/>
              <a:t>13. </a:t>
            </a:r>
            <a:r>
              <a:rPr lang="en-US" dirty="0" err="1"/>
              <a:t>सहयोगी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       </a:t>
            </a:r>
            <a:r>
              <a:rPr lang="en-US" dirty="0"/>
              <a:t>14. </a:t>
            </a:r>
            <a:r>
              <a:rPr lang="en-US" dirty="0" err="1"/>
              <a:t>परकीय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15. </a:t>
            </a:r>
            <a:r>
              <a:rPr lang="en-US" dirty="0" err="1"/>
              <a:t>कलम</a:t>
            </a:r>
            <a:r>
              <a:rPr lang="en-US" dirty="0"/>
              <a:t> ८ </a:t>
            </a:r>
            <a:r>
              <a:rPr lang="en-US" dirty="0" err="1"/>
              <a:t>अंतर्गत</a:t>
            </a:r>
            <a:r>
              <a:rPr lang="en-US" dirty="0"/>
              <a:t> </a:t>
            </a:r>
            <a:r>
              <a:rPr lang="en-US" dirty="0" err="1"/>
              <a:t>येणाऱ्या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16. </a:t>
            </a:r>
            <a:r>
              <a:rPr lang="en-US" dirty="0" err="1"/>
              <a:t>सुप्त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968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AAF9-305F-397C-CBFD-E3E056FFF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627" y="2904382"/>
            <a:ext cx="9603275" cy="1049235"/>
          </a:xfrm>
        </p:spPr>
        <p:txBody>
          <a:bodyPr/>
          <a:lstStyle/>
          <a:p>
            <a:r>
              <a:rPr lang="en-US" b="1" dirty="0" err="1"/>
              <a:t>धन्यवाद</a:t>
            </a:r>
            <a:r>
              <a:rPr lang="en-US" b="1" dirty="0"/>
              <a:t>…☺️🙏</a:t>
            </a:r>
          </a:p>
        </p:txBody>
      </p:sp>
    </p:spTree>
    <p:extLst>
      <p:ext uri="{BB962C8B-B14F-4D97-AF65-F5344CB8AC3E}">
        <p14:creationId xmlns:p14="http://schemas.microsoft.com/office/powerpoint/2010/main" val="82123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2281B2-400B-80AF-3D79-572355BB1549}"/>
              </a:ext>
            </a:extLst>
          </p:cNvPr>
          <p:cNvSpPr txBox="1"/>
          <p:nvPr/>
        </p:nvSpPr>
        <p:spPr>
          <a:xfrm>
            <a:off x="4050356" y="2498488"/>
            <a:ext cx="6137104" cy="1234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नाव</a:t>
            </a:r>
            <a:r>
              <a:rPr lang="en-US" dirty="0"/>
              <a:t> : </a:t>
            </a:r>
            <a:r>
              <a:rPr lang="en-US" dirty="0" err="1"/>
              <a:t>कु</a:t>
            </a:r>
            <a:r>
              <a:rPr lang="en-US" dirty="0"/>
              <a:t>. </a:t>
            </a:r>
            <a:r>
              <a:rPr lang="en-US" dirty="0" err="1"/>
              <a:t>केतकी</a:t>
            </a:r>
            <a:r>
              <a:rPr lang="en-US" dirty="0"/>
              <a:t> </a:t>
            </a:r>
            <a:r>
              <a:rPr lang="en-US" dirty="0" err="1"/>
              <a:t>राजेंद्र</a:t>
            </a:r>
            <a:r>
              <a:rPr lang="en-US" dirty="0"/>
              <a:t> </a:t>
            </a:r>
            <a:r>
              <a:rPr lang="en-US" dirty="0" err="1"/>
              <a:t>मांढरे</a:t>
            </a:r>
            <a:r>
              <a:rPr lang="en-US" dirty="0"/>
              <a:t>. </a:t>
            </a:r>
          </a:p>
          <a:p>
            <a:r>
              <a:rPr lang="en-US" dirty="0" err="1"/>
              <a:t>वर्ग</a:t>
            </a:r>
            <a:r>
              <a:rPr lang="en-US" dirty="0"/>
              <a:t> व </a:t>
            </a:r>
            <a:r>
              <a:rPr lang="en-US" dirty="0" err="1"/>
              <a:t>तुकडी</a:t>
            </a:r>
            <a:r>
              <a:rPr lang="en-US" dirty="0"/>
              <a:t> : </a:t>
            </a:r>
            <a:r>
              <a:rPr lang="en-US" dirty="0" err="1"/>
              <a:t>B.com</a:t>
            </a:r>
            <a:r>
              <a:rPr lang="en-US" dirty="0"/>
              <a:t> III  (A)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C15C6-8306-3541-322B-E3CFF48CA1A4}"/>
              </a:ext>
            </a:extLst>
          </p:cNvPr>
          <p:cNvSpPr txBox="1"/>
          <p:nvPr/>
        </p:nvSpPr>
        <p:spPr>
          <a:xfrm rot="10800000" flipV="1">
            <a:off x="4050357" y="4036457"/>
            <a:ext cx="4091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मार्गदर्शक</a:t>
            </a:r>
            <a:r>
              <a:rPr lang="en-US" dirty="0"/>
              <a:t> :  </a:t>
            </a:r>
            <a:r>
              <a:rPr lang="en-US" dirty="0" err="1"/>
              <a:t>प्रा</a:t>
            </a:r>
            <a:r>
              <a:rPr lang="en-US" dirty="0"/>
              <a:t>. </a:t>
            </a:r>
            <a:r>
              <a:rPr lang="en-US" dirty="0" err="1"/>
              <a:t>जयवंत</a:t>
            </a:r>
            <a:r>
              <a:rPr lang="en-US" dirty="0"/>
              <a:t> </a:t>
            </a:r>
            <a:r>
              <a:rPr lang="en-US" dirty="0" err="1"/>
              <a:t>पवार</a:t>
            </a:r>
            <a:r>
              <a:rPr lang="en-US" dirty="0"/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8BA855-8022-2DEE-CEA5-0F65BEDEA64B}"/>
              </a:ext>
            </a:extLst>
          </p:cNvPr>
          <p:cNvSpPr txBox="1"/>
          <p:nvPr/>
        </p:nvSpPr>
        <p:spPr>
          <a:xfrm rot="10800000" flipV="1">
            <a:off x="4050356" y="1133198"/>
            <a:ext cx="73226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विषय</a:t>
            </a:r>
            <a:r>
              <a:rPr lang="en-US" dirty="0"/>
              <a:t> :  </a:t>
            </a:r>
            <a:r>
              <a:rPr lang="en-US" dirty="0" err="1"/>
              <a:t>व्यवसाय</a:t>
            </a:r>
            <a:r>
              <a:rPr lang="en-US" dirty="0"/>
              <a:t> </a:t>
            </a:r>
            <a:r>
              <a:rPr lang="en-US" dirty="0" err="1"/>
              <a:t>नियमनविषयक</a:t>
            </a:r>
            <a:r>
              <a:rPr lang="en-US" dirty="0"/>
              <a:t> </a:t>
            </a:r>
            <a:r>
              <a:rPr lang="en-US" dirty="0" err="1"/>
              <a:t>कायदे</a:t>
            </a:r>
            <a:r>
              <a:rPr lang="en-US" dirty="0"/>
              <a:t>  </a:t>
            </a:r>
          </a:p>
          <a:p>
            <a:r>
              <a:rPr lang="en-US" dirty="0"/>
              <a:t>            ( </a:t>
            </a:r>
            <a:r>
              <a:rPr lang="en-US" dirty="0" err="1"/>
              <a:t>कंपनी</a:t>
            </a:r>
            <a:r>
              <a:rPr lang="en-US" dirty="0"/>
              <a:t> : </a:t>
            </a:r>
            <a:r>
              <a:rPr lang="en-US" dirty="0" err="1"/>
              <a:t>संकल्पना</a:t>
            </a:r>
            <a:r>
              <a:rPr lang="en-US" dirty="0"/>
              <a:t>, </a:t>
            </a:r>
            <a:r>
              <a:rPr lang="en-US" dirty="0" err="1"/>
              <a:t>वैशिष्ट्ये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कंपन्यांचे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) </a:t>
            </a:r>
          </a:p>
          <a:p>
            <a:r>
              <a:rPr lang="en-US" dirty="0"/>
              <a:t>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81E7-6179-8F25-554A-3F61E7DC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548" y="966497"/>
            <a:ext cx="9603275" cy="1049235"/>
          </a:xfrm>
        </p:spPr>
        <p:txBody>
          <a:bodyPr/>
          <a:lstStyle/>
          <a:p>
            <a:r>
              <a:rPr lang="en-US" dirty="0" err="1"/>
              <a:t>प्रास्ताविक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71A72-0AD9-7814-0CB6-B8B120C21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188" y="2015732"/>
            <a:ext cx="9603275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सामान्यपणे</a:t>
            </a:r>
            <a:r>
              <a:rPr lang="en-US" dirty="0"/>
              <a:t> </a:t>
            </a:r>
            <a:r>
              <a:rPr lang="en-US" dirty="0" err="1"/>
              <a:t>अर्थव्यवस्थेत</a:t>
            </a:r>
            <a:r>
              <a:rPr lang="en-US" dirty="0"/>
              <a:t> </a:t>
            </a:r>
            <a:r>
              <a:rPr lang="en-US" dirty="0" err="1"/>
              <a:t>लहान</a:t>
            </a:r>
            <a:r>
              <a:rPr lang="en-US" dirty="0"/>
              <a:t> </a:t>
            </a:r>
            <a:r>
              <a:rPr lang="en-US" dirty="0" err="1"/>
              <a:t>प्रमाणात</a:t>
            </a:r>
            <a:r>
              <a:rPr lang="en-US" dirty="0"/>
              <a:t> </a:t>
            </a:r>
            <a:r>
              <a:rPr lang="en-US" dirty="0" err="1"/>
              <a:t>चाललेले</a:t>
            </a:r>
            <a:r>
              <a:rPr lang="en-US" dirty="0"/>
              <a:t> </a:t>
            </a:r>
            <a:r>
              <a:rPr lang="en-US" dirty="0" err="1"/>
              <a:t>उत्पादन</a:t>
            </a:r>
            <a:r>
              <a:rPr lang="en-US" dirty="0"/>
              <a:t> व </a:t>
            </a:r>
            <a:r>
              <a:rPr lang="en-US" dirty="0" err="1"/>
              <a:t>विक्रीकार्य</a:t>
            </a:r>
            <a:r>
              <a:rPr lang="en-US" dirty="0"/>
              <a:t> </a:t>
            </a:r>
            <a:r>
              <a:rPr lang="en-US" dirty="0" err="1"/>
              <a:t>हे</a:t>
            </a:r>
            <a:r>
              <a:rPr lang="en-US" dirty="0"/>
              <a:t> </a:t>
            </a:r>
            <a:r>
              <a:rPr lang="en-US" dirty="0" err="1"/>
              <a:t>किरकोळ</a:t>
            </a:r>
            <a:r>
              <a:rPr lang="en-US" dirty="0"/>
              <a:t> </a:t>
            </a:r>
            <a:r>
              <a:rPr lang="en-US" dirty="0" err="1"/>
              <a:t>व्यापारी</a:t>
            </a:r>
            <a:r>
              <a:rPr lang="en-US" dirty="0"/>
              <a:t> </a:t>
            </a:r>
            <a:r>
              <a:rPr lang="en-US" dirty="0" err="1"/>
              <a:t>संस्थेमार्फत</a:t>
            </a:r>
            <a:r>
              <a:rPr lang="en-US" dirty="0"/>
              <a:t> </a:t>
            </a:r>
            <a:r>
              <a:rPr lang="en-US" dirty="0" err="1"/>
              <a:t>चालते</a:t>
            </a:r>
            <a:r>
              <a:rPr lang="en-US" dirty="0"/>
              <a:t>. </a:t>
            </a:r>
            <a:r>
              <a:rPr lang="en-US" dirty="0" err="1"/>
              <a:t>मोठ्या</a:t>
            </a:r>
            <a:r>
              <a:rPr lang="en-US" dirty="0"/>
              <a:t> </a:t>
            </a:r>
            <a:r>
              <a:rPr lang="en-US" dirty="0" err="1"/>
              <a:t>प्रमाणात</a:t>
            </a:r>
            <a:r>
              <a:rPr lang="en-US" dirty="0"/>
              <a:t> </a:t>
            </a:r>
            <a:r>
              <a:rPr lang="en-US" dirty="0" err="1"/>
              <a:t>किंवा</a:t>
            </a:r>
            <a:r>
              <a:rPr lang="en-US" dirty="0"/>
              <a:t> </a:t>
            </a:r>
            <a:r>
              <a:rPr lang="en-US" dirty="0" err="1"/>
              <a:t>घाऊक</a:t>
            </a:r>
            <a:r>
              <a:rPr lang="en-US" dirty="0"/>
              <a:t> </a:t>
            </a:r>
            <a:r>
              <a:rPr lang="en-US" dirty="0" err="1"/>
              <a:t>प्रमाणात</a:t>
            </a:r>
            <a:r>
              <a:rPr lang="en-US" dirty="0"/>
              <a:t> </a:t>
            </a:r>
            <a:r>
              <a:rPr lang="en-US" dirty="0" err="1"/>
              <a:t>उत्पादन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विक्री</a:t>
            </a:r>
            <a:r>
              <a:rPr lang="en-US" dirty="0"/>
              <a:t> </a:t>
            </a:r>
            <a:r>
              <a:rPr lang="en-US" dirty="0" err="1"/>
              <a:t>अथवा</a:t>
            </a:r>
            <a:r>
              <a:rPr lang="en-US" dirty="0"/>
              <a:t> </a:t>
            </a:r>
            <a:r>
              <a:rPr lang="en-US" dirty="0" err="1"/>
              <a:t>सेवा</a:t>
            </a:r>
            <a:r>
              <a:rPr lang="en-US" dirty="0"/>
              <a:t> </a:t>
            </a:r>
            <a:r>
              <a:rPr lang="en-US" dirty="0" err="1"/>
              <a:t>कार्ये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भागीदारी</a:t>
            </a:r>
            <a:r>
              <a:rPr lang="en-US" dirty="0"/>
              <a:t> </a:t>
            </a:r>
            <a:r>
              <a:rPr lang="en-US" dirty="0" err="1"/>
              <a:t>संस्थेमार्फत</a:t>
            </a:r>
            <a:r>
              <a:rPr lang="en-US" dirty="0"/>
              <a:t> </a:t>
            </a:r>
            <a:r>
              <a:rPr lang="en-US" dirty="0" err="1"/>
              <a:t>चालतात</a:t>
            </a:r>
            <a:r>
              <a:rPr lang="en-US" dirty="0"/>
              <a:t>, </a:t>
            </a:r>
            <a:r>
              <a:rPr lang="en-US" dirty="0" err="1"/>
              <a:t>परंतु</a:t>
            </a:r>
            <a:r>
              <a:rPr lang="en-US" dirty="0"/>
              <a:t> </a:t>
            </a:r>
            <a:r>
              <a:rPr lang="en-US" dirty="0" err="1"/>
              <a:t>प्रचंड</a:t>
            </a:r>
            <a:r>
              <a:rPr lang="en-US" dirty="0"/>
              <a:t> </a:t>
            </a:r>
            <a:r>
              <a:rPr lang="en-US" dirty="0" err="1"/>
              <a:t>प्रमाणात</a:t>
            </a:r>
            <a:r>
              <a:rPr lang="en-US" dirty="0"/>
              <a:t> </a:t>
            </a:r>
            <a:r>
              <a:rPr lang="en-US" dirty="0" err="1"/>
              <a:t>भांडवल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उत्पादनाचे</a:t>
            </a:r>
            <a:r>
              <a:rPr lang="en-US" dirty="0"/>
              <a:t> </a:t>
            </a:r>
            <a:r>
              <a:rPr lang="en-US" dirty="0" err="1"/>
              <a:t>अन्य</a:t>
            </a:r>
            <a:r>
              <a:rPr lang="en-US" dirty="0"/>
              <a:t> </a:t>
            </a:r>
            <a:r>
              <a:rPr lang="en-US" dirty="0" err="1"/>
              <a:t>घटक</a:t>
            </a:r>
            <a:r>
              <a:rPr lang="en-US" dirty="0"/>
              <a:t> </a:t>
            </a:r>
            <a:r>
              <a:rPr lang="en-US" dirty="0" err="1"/>
              <a:t>एकत्र</a:t>
            </a:r>
            <a:r>
              <a:rPr lang="en-US" dirty="0"/>
              <a:t> </a:t>
            </a:r>
            <a:r>
              <a:rPr lang="en-US" dirty="0" err="1"/>
              <a:t>आणून</a:t>
            </a:r>
            <a:r>
              <a:rPr lang="en-US" dirty="0"/>
              <a:t> </a:t>
            </a:r>
            <a:r>
              <a:rPr lang="en-US" dirty="0" err="1"/>
              <a:t>उत्पादन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निर्मिती</a:t>
            </a:r>
            <a:r>
              <a:rPr lang="en-US" dirty="0"/>
              <a:t> </a:t>
            </a:r>
            <a:r>
              <a:rPr lang="en-US" dirty="0" err="1"/>
              <a:t>कार्य</a:t>
            </a:r>
            <a:r>
              <a:rPr lang="en-US" dirty="0"/>
              <a:t> </a:t>
            </a:r>
            <a:r>
              <a:rPr lang="en-US" dirty="0" err="1"/>
              <a:t>करावयाचे</a:t>
            </a:r>
            <a:r>
              <a:rPr lang="en-US" dirty="0"/>
              <a:t> </a:t>
            </a:r>
            <a:r>
              <a:rPr lang="en-US" dirty="0" err="1"/>
              <a:t>झाल्यास</a:t>
            </a:r>
            <a:r>
              <a:rPr lang="en-US" dirty="0"/>
              <a:t> </a:t>
            </a:r>
            <a:r>
              <a:rPr lang="en-US" dirty="0" err="1"/>
              <a:t>त्यासाठी</a:t>
            </a:r>
            <a:r>
              <a:rPr lang="en-US" dirty="0"/>
              <a:t> </a:t>
            </a:r>
            <a:r>
              <a:rPr lang="en-US" dirty="0" err="1"/>
              <a:t>संयुक्त</a:t>
            </a:r>
            <a:r>
              <a:rPr lang="en-US" dirty="0"/>
              <a:t> </a:t>
            </a:r>
            <a:r>
              <a:rPr lang="en-US" dirty="0" err="1"/>
              <a:t>भांडवली</a:t>
            </a:r>
            <a:r>
              <a:rPr lang="en-US" dirty="0"/>
              <a:t> </a:t>
            </a:r>
            <a:r>
              <a:rPr lang="en-US" dirty="0" err="1"/>
              <a:t>संस्थेची</a:t>
            </a:r>
            <a:r>
              <a:rPr lang="en-US" dirty="0"/>
              <a:t> </a:t>
            </a:r>
            <a:r>
              <a:rPr lang="en-US" dirty="0" err="1"/>
              <a:t>गरज</a:t>
            </a:r>
            <a:r>
              <a:rPr lang="en-US" dirty="0"/>
              <a:t> </a:t>
            </a:r>
            <a:r>
              <a:rPr lang="en-US" dirty="0" err="1"/>
              <a:t>भासते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               18 </a:t>
            </a:r>
            <a:r>
              <a:rPr lang="en-US" dirty="0" err="1"/>
              <a:t>व्या</a:t>
            </a:r>
            <a:r>
              <a:rPr lang="en-US" dirty="0"/>
              <a:t> </a:t>
            </a:r>
            <a:r>
              <a:rPr lang="en-US" dirty="0" err="1"/>
              <a:t>शतकाच्या</a:t>
            </a:r>
            <a:r>
              <a:rPr lang="en-US" dirty="0"/>
              <a:t> </a:t>
            </a:r>
            <a:r>
              <a:rPr lang="en-US" dirty="0" err="1"/>
              <a:t>उत्तरार्धात</a:t>
            </a:r>
            <a:r>
              <a:rPr lang="en-US" dirty="0"/>
              <a:t> </a:t>
            </a:r>
            <a:r>
              <a:rPr lang="en-US" dirty="0" err="1"/>
              <a:t>इंग्लंडमध्ये</a:t>
            </a:r>
            <a:r>
              <a:rPr lang="en-US" dirty="0"/>
              <a:t> </a:t>
            </a:r>
            <a:r>
              <a:rPr lang="en-US" dirty="0" err="1"/>
              <a:t>झालेल्या</a:t>
            </a:r>
            <a:r>
              <a:rPr lang="en-US" dirty="0"/>
              <a:t> </a:t>
            </a:r>
            <a:r>
              <a:rPr lang="en-US" dirty="0" err="1"/>
              <a:t>औद्योगिक</a:t>
            </a:r>
            <a:r>
              <a:rPr lang="en-US" dirty="0"/>
              <a:t> </a:t>
            </a:r>
            <a:r>
              <a:rPr lang="en-US" dirty="0" err="1"/>
              <a:t>क्रांतीतून</a:t>
            </a:r>
            <a:r>
              <a:rPr lang="en-US" dirty="0"/>
              <a:t> </a:t>
            </a:r>
            <a:r>
              <a:rPr lang="en-US" dirty="0" err="1"/>
              <a:t>संयुक्त</a:t>
            </a:r>
            <a:r>
              <a:rPr lang="en-US" dirty="0"/>
              <a:t> </a:t>
            </a:r>
            <a:r>
              <a:rPr lang="en-US" dirty="0" err="1"/>
              <a:t>भांडवली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किंवा</a:t>
            </a:r>
            <a:r>
              <a:rPr lang="en-US" dirty="0"/>
              <a:t> </a:t>
            </a:r>
            <a:r>
              <a:rPr lang="en-US" dirty="0" err="1"/>
              <a:t>प्रमंडळ</a:t>
            </a:r>
            <a:r>
              <a:rPr lang="en-US" dirty="0"/>
              <a:t> </a:t>
            </a:r>
            <a:r>
              <a:rPr lang="en-US" dirty="0" err="1"/>
              <a:t>या</a:t>
            </a:r>
            <a:r>
              <a:rPr lang="en-US" dirty="0"/>
              <a:t> </a:t>
            </a:r>
            <a:r>
              <a:rPr lang="en-US" dirty="0" err="1"/>
              <a:t>व्यवसाय</a:t>
            </a:r>
            <a:r>
              <a:rPr lang="en-US" dirty="0"/>
              <a:t> </a:t>
            </a:r>
            <a:r>
              <a:rPr lang="en-US" dirty="0" err="1"/>
              <a:t>संघटनेचा</a:t>
            </a:r>
            <a:r>
              <a:rPr lang="en-US" dirty="0"/>
              <a:t> </a:t>
            </a:r>
            <a:r>
              <a:rPr lang="en-US" dirty="0" err="1"/>
              <a:t>जन्म</a:t>
            </a:r>
            <a:r>
              <a:rPr lang="en-US" dirty="0"/>
              <a:t> </a:t>
            </a:r>
            <a:r>
              <a:rPr lang="en-US" dirty="0" err="1"/>
              <a:t>झाला</a:t>
            </a:r>
            <a:r>
              <a:rPr lang="en-US" dirty="0"/>
              <a:t>. </a:t>
            </a:r>
            <a:r>
              <a:rPr lang="en-US" dirty="0" err="1"/>
              <a:t>औद्योगिक</a:t>
            </a:r>
            <a:r>
              <a:rPr lang="en-US" dirty="0"/>
              <a:t> </a:t>
            </a:r>
            <a:r>
              <a:rPr lang="en-US" dirty="0" err="1"/>
              <a:t>क्रांतीतून</a:t>
            </a:r>
            <a:r>
              <a:rPr lang="en-US" dirty="0"/>
              <a:t> </a:t>
            </a:r>
            <a:r>
              <a:rPr lang="en-US" dirty="0" err="1"/>
              <a:t>निर्माण</a:t>
            </a:r>
            <a:r>
              <a:rPr lang="en-US" dirty="0"/>
              <a:t> </a:t>
            </a:r>
            <a:r>
              <a:rPr lang="en-US" dirty="0" err="1"/>
              <a:t>झालेल्या</a:t>
            </a:r>
            <a:r>
              <a:rPr lang="en-US" dirty="0"/>
              <a:t> </a:t>
            </a:r>
            <a:r>
              <a:rPr lang="en-US" dirty="0" err="1"/>
              <a:t>कारखानदारी</a:t>
            </a:r>
            <a:r>
              <a:rPr lang="en-US" dirty="0"/>
              <a:t> </a:t>
            </a:r>
            <a:r>
              <a:rPr lang="en-US" dirty="0" err="1"/>
              <a:t>पद्धतीस</a:t>
            </a:r>
            <a:r>
              <a:rPr lang="en-US" dirty="0"/>
              <a:t> </a:t>
            </a:r>
            <a:r>
              <a:rPr lang="en-US" dirty="0" err="1"/>
              <a:t>प्रचंड</a:t>
            </a:r>
            <a:r>
              <a:rPr lang="en-US" dirty="0"/>
              <a:t> </a:t>
            </a:r>
            <a:r>
              <a:rPr lang="en-US" dirty="0" err="1"/>
              <a:t>प्रमाणात</a:t>
            </a:r>
            <a:r>
              <a:rPr lang="en-US" dirty="0"/>
              <a:t> </a:t>
            </a:r>
            <a:r>
              <a:rPr lang="en-US" dirty="0" err="1"/>
              <a:t>भांडवल</a:t>
            </a:r>
            <a:r>
              <a:rPr lang="en-US" dirty="0"/>
              <a:t>, </a:t>
            </a:r>
            <a:r>
              <a:rPr lang="en-US" dirty="0" err="1"/>
              <a:t>आवश्यक</a:t>
            </a:r>
            <a:r>
              <a:rPr lang="en-US" dirty="0"/>
              <a:t> </a:t>
            </a:r>
            <a:r>
              <a:rPr lang="en-US" dirty="0" err="1"/>
              <a:t>व्यवस्थापन</a:t>
            </a:r>
            <a:r>
              <a:rPr lang="en-US" dirty="0"/>
              <a:t> </a:t>
            </a:r>
            <a:r>
              <a:rPr lang="en-US" dirty="0" err="1"/>
              <a:t>कौशल्य</a:t>
            </a:r>
            <a:r>
              <a:rPr lang="en-US" dirty="0"/>
              <a:t> </a:t>
            </a:r>
            <a:r>
              <a:rPr lang="en-US" dirty="0" err="1"/>
              <a:t>पुरविण्यात</a:t>
            </a:r>
            <a:r>
              <a:rPr lang="en-US" dirty="0"/>
              <a:t> </a:t>
            </a:r>
            <a:r>
              <a:rPr lang="en-US" dirty="0" err="1"/>
              <a:t>व्यक्तिगत</a:t>
            </a:r>
            <a:r>
              <a:rPr lang="en-US" dirty="0"/>
              <a:t> </a:t>
            </a:r>
            <a:r>
              <a:rPr lang="en-US" dirty="0" err="1"/>
              <a:t>व्यापारी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भागीदारी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असमर्थ</a:t>
            </a:r>
            <a:r>
              <a:rPr lang="en-US" dirty="0"/>
              <a:t> </a:t>
            </a:r>
            <a:r>
              <a:rPr lang="en-US" dirty="0" err="1"/>
              <a:t>ठरल्यामुळे</a:t>
            </a:r>
            <a:r>
              <a:rPr lang="en-US" dirty="0"/>
              <a:t> </a:t>
            </a:r>
            <a:r>
              <a:rPr lang="en-US" dirty="0" err="1"/>
              <a:t>संयुक्त</a:t>
            </a:r>
            <a:r>
              <a:rPr lang="en-US" dirty="0"/>
              <a:t> </a:t>
            </a:r>
            <a:r>
              <a:rPr lang="en-US" dirty="0" err="1"/>
              <a:t>भांडवली</a:t>
            </a:r>
            <a:r>
              <a:rPr lang="en-US" dirty="0"/>
              <a:t> </a:t>
            </a:r>
            <a:r>
              <a:rPr lang="en-US" dirty="0" err="1"/>
              <a:t>संस्थेची</a:t>
            </a:r>
            <a:r>
              <a:rPr lang="en-US" dirty="0"/>
              <a:t> </a:t>
            </a:r>
            <a:r>
              <a:rPr lang="en-US" dirty="0" err="1"/>
              <a:t>निर्मिती</a:t>
            </a:r>
            <a:r>
              <a:rPr lang="en-US" dirty="0"/>
              <a:t> </a:t>
            </a:r>
            <a:r>
              <a:rPr lang="en-US" dirty="0" err="1"/>
              <a:t>करण्यात</a:t>
            </a:r>
            <a:r>
              <a:rPr lang="en-US" dirty="0"/>
              <a:t> </a:t>
            </a:r>
            <a:r>
              <a:rPr lang="en-US" dirty="0" err="1"/>
              <a:t>आली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024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3E77-41F5-839A-D413-2B1F897E0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549" y="945171"/>
            <a:ext cx="6745874" cy="892968"/>
          </a:xfrm>
        </p:spPr>
        <p:txBody>
          <a:bodyPr/>
          <a:lstStyle/>
          <a:p>
            <a:r>
              <a:rPr lang="en-US" dirty="0" err="1"/>
              <a:t>भारतीय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, 2013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109A0-B6B3-746E-2AE4-0B719F16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563" y="2176467"/>
            <a:ext cx="9978421" cy="33599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err="1"/>
              <a:t>भारतीय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, 2013 </a:t>
            </a:r>
            <a:r>
              <a:rPr lang="en-US" dirty="0" err="1"/>
              <a:t>ने</a:t>
            </a:r>
            <a:r>
              <a:rPr lang="en-US" dirty="0"/>
              <a:t> </a:t>
            </a:r>
            <a:r>
              <a:rPr lang="en-US" dirty="0" err="1"/>
              <a:t>जवळपास</a:t>
            </a:r>
            <a:r>
              <a:rPr lang="en-US" dirty="0"/>
              <a:t> 60 </a:t>
            </a:r>
            <a:r>
              <a:rPr lang="en-US" dirty="0" err="1"/>
              <a:t>वर्षांपेक्षा</a:t>
            </a:r>
            <a:r>
              <a:rPr lang="en-US" dirty="0"/>
              <a:t> </a:t>
            </a:r>
            <a:r>
              <a:rPr lang="en-US" dirty="0" err="1"/>
              <a:t>जुन्या</a:t>
            </a:r>
            <a:r>
              <a:rPr lang="en-US" dirty="0"/>
              <a:t> </a:t>
            </a:r>
            <a:r>
              <a:rPr lang="en-US" dirty="0" err="1"/>
              <a:t>अशा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, 1956 </a:t>
            </a:r>
            <a:r>
              <a:rPr lang="en-US" dirty="0" err="1"/>
              <a:t>ची</a:t>
            </a:r>
            <a:r>
              <a:rPr lang="en-US" dirty="0"/>
              <a:t> </a:t>
            </a:r>
            <a:r>
              <a:rPr lang="en-US" dirty="0" err="1"/>
              <a:t>आता</a:t>
            </a:r>
            <a:r>
              <a:rPr lang="en-US" dirty="0"/>
              <a:t> </a:t>
            </a:r>
            <a:r>
              <a:rPr lang="en-US" dirty="0" err="1"/>
              <a:t>पूर्णतः</a:t>
            </a:r>
            <a:r>
              <a:rPr lang="en-US" dirty="0"/>
              <a:t> </a:t>
            </a:r>
            <a:r>
              <a:rPr lang="en-US" dirty="0" err="1"/>
              <a:t>जागा</a:t>
            </a:r>
            <a:r>
              <a:rPr lang="en-US" dirty="0"/>
              <a:t> </a:t>
            </a:r>
            <a:r>
              <a:rPr lang="en-US" dirty="0" err="1"/>
              <a:t>घेतली</a:t>
            </a:r>
            <a:r>
              <a:rPr lang="en-US" dirty="0"/>
              <a:t> </a:t>
            </a:r>
            <a:r>
              <a:rPr lang="en-US" dirty="0" err="1"/>
              <a:t>आहे</a:t>
            </a:r>
            <a:r>
              <a:rPr lang="en-US" dirty="0"/>
              <a:t>.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 </a:t>
            </a:r>
            <a:r>
              <a:rPr lang="en-US" dirty="0" err="1"/>
              <a:t>मसुदा</a:t>
            </a:r>
            <a:r>
              <a:rPr lang="en-US" dirty="0"/>
              <a:t> 2012 </a:t>
            </a:r>
            <a:r>
              <a:rPr lang="en-US" dirty="0" err="1"/>
              <a:t>ला</a:t>
            </a:r>
            <a:r>
              <a:rPr lang="en-US" dirty="0"/>
              <a:t> </a:t>
            </a:r>
            <a:r>
              <a:rPr lang="en-US" dirty="0" err="1"/>
              <a:t>अनुक्रमे</a:t>
            </a:r>
            <a:r>
              <a:rPr lang="en-US" dirty="0"/>
              <a:t> </a:t>
            </a:r>
            <a:r>
              <a:rPr lang="en-US" dirty="0" err="1"/>
              <a:t>लोकसभेने</a:t>
            </a:r>
            <a:r>
              <a:rPr lang="en-US" dirty="0"/>
              <a:t> 18 </a:t>
            </a:r>
            <a:r>
              <a:rPr lang="en-US" dirty="0" err="1"/>
              <a:t>डिसेंबर</a:t>
            </a:r>
            <a:r>
              <a:rPr lang="en-US" dirty="0"/>
              <a:t>, 2012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राज्यसभेने</a:t>
            </a:r>
            <a:r>
              <a:rPr lang="en-US" dirty="0"/>
              <a:t> 8 </a:t>
            </a:r>
            <a:r>
              <a:rPr lang="en-US" dirty="0" err="1"/>
              <a:t>ऑगस्ट</a:t>
            </a:r>
            <a:r>
              <a:rPr lang="en-US" dirty="0"/>
              <a:t>, 2013 </a:t>
            </a:r>
            <a:r>
              <a:rPr lang="en-US" dirty="0" err="1"/>
              <a:t>रोजी</a:t>
            </a:r>
            <a:r>
              <a:rPr lang="en-US" dirty="0"/>
              <a:t> </a:t>
            </a:r>
            <a:r>
              <a:rPr lang="en-US" dirty="0" err="1"/>
              <a:t>मान्यता</a:t>
            </a:r>
            <a:r>
              <a:rPr lang="en-US" dirty="0"/>
              <a:t> </a:t>
            </a:r>
            <a:r>
              <a:rPr lang="en-US" dirty="0" err="1"/>
              <a:t>दिली</a:t>
            </a:r>
            <a:r>
              <a:rPr lang="en-US" dirty="0"/>
              <a:t>. </a:t>
            </a:r>
            <a:r>
              <a:rPr lang="en-US" dirty="0" err="1"/>
              <a:t>यानंतर</a:t>
            </a:r>
            <a:r>
              <a:rPr lang="en-US" dirty="0"/>
              <a:t> </a:t>
            </a:r>
            <a:r>
              <a:rPr lang="en-US" dirty="0" err="1"/>
              <a:t>दिनांक</a:t>
            </a:r>
            <a:r>
              <a:rPr lang="en-US" dirty="0"/>
              <a:t> 29 </a:t>
            </a:r>
            <a:r>
              <a:rPr lang="en-US" dirty="0" err="1"/>
              <a:t>ऑगस्ट</a:t>
            </a:r>
            <a:r>
              <a:rPr lang="en-US" dirty="0"/>
              <a:t>, 2013 </a:t>
            </a:r>
            <a:r>
              <a:rPr lang="en-US" dirty="0" err="1"/>
              <a:t>रोजी</a:t>
            </a:r>
            <a:r>
              <a:rPr lang="en-US" dirty="0"/>
              <a:t> </a:t>
            </a:r>
            <a:r>
              <a:rPr lang="en-US" dirty="0" err="1"/>
              <a:t>सदर</a:t>
            </a:r>
            <a:r>
              <a:rPr lang="en-US" dirty="0"/>
              <a:t> </a:t>
            </a:r>
            <a:r>
              <a:rPr lang="en-US" dirty="0" err="1"/>
              <a:t>मसुद्यास</a:t>
            </a:r>
            <a:r>
              <a:rPr lang="en-US" dirty="0"/>
              <a:t> </a:t>
            </a:r>
            <a:r>
              <a:rPr lang="en-US" dirty="0" err="1"/>
              <a:t>भारताच्या</a:t>
            </a:r>
            <a:r>
              <a:rPr lang="en-US" dirty="0"/>
              <a:t> </a:t>
            </a:r>
            <a:r>
              <a:rPr lang="en-US" dirty="0" err="1"/>
              <a:t>माननीय</a:t>
            </a:r>
            <a:r>
              <a:rPr lang="en-US" dirty="0"/>
              <a:t> </a:t>
            </a:r>
            <a:r>
              <a:rPr lang="en-US" dirty="0" err="1"/>
              <a:t>राष्ट्रपतींची</a:t>
            </a:r>
            <a:r>
              <a:rPr lang="en-US" dirty="0"/>
              <a:t> </a:t>
            </a:r>
            <a:r>
              <a:rPr lang="en-US" dirty="0" err="1"/>
              <a:t>समंती</a:t>
            </a:r>
            <a:r>
              <a:rPr lang="en-US" dirty="0"/>
              <a:t> </a:t>
            </a:r>
            <a:r>
              <a:rPr lang="en-US" dirty="0" err="1"/>
              <a:t>प्राप्त</a:t>
            </a:r>
            <a:r>
              <a:rPr lang="en-US" dirty="0"/>
              <a:t> </a:t>
            </a:r>
            <a:r>
              <a:rPr lang="en-US" dirty="0" err="1"/>
              <a:t>झाली</a:t>
            </a:r>
            <a:r>
              <a:rPr lang="en-US" dirty="0"/>
              <a:t> व 30 </a:t>
            </a:r>
            <a:r>
              <a:rPr lang="en-US" dirty="0" err="1"/>
              <a:t>ऑगस्ट</a:t>
            </a:r>
            <a:r>
              <a:rPr lang="en-US" dirty="0"/>
              <a:t>, 2013 </a:t>
            </a:r>
            <a:r>
              <a:rPr lang="en-US" dirty="0" err="1"/>
              <a:t>रोजी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 2013 </a:t>
            </a:r>
            <a:r>
              <a:rPr lang="en-US" dirty="0" err="1"/>
              <a:t>ची</a:t>
            </a:r>
            <a:r>
              <a:rPr lang="en-US" dirty="0"/>
              <a:t> </a:t>
            </a:r>
            <a:r>
              <a:rPr lang="en-US" dirty="0" err="1"/>
              <a:t>अधिसूचना</a:t>
            </a:r>
            <a:r>
              <a:rPr lang="en-US" dirty="0"/>
              <a:t> </a:t>
            </a:r>
            <a:r>
              <a:rPr lang="en-US" dirty="0" err="1"/>
              <a:t>जारी</a:t>
            </a:r>
            <a:r>
              <a:rPr lang="en-US" dirty="0"/>
              <a:t> </a:t>
            </a:r>
            <a:r>
              <a:rPr lang="en-US" dirty="0" err="1"/>
              <a:t>होऊन</a:t>
            </a:r>
            <a:r>
              <a:rPr lang="en-US" dirty="0"/>
              <a:t> </a:t>
            </a:r>
            <a:r>
              <a:rPr lang="en-US" dirty="0" err="1"/>
              <a:t>सदर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 </a:t>
            </a:r>
            <a:r>
              <a:rPr lang="en-US" dirty="0" err="1"/>
              <a:t>अस्तित्वात</a:t>
            </a:r>
            <a:r>
              <a:rPr lang="en-US" dirty="0"/>
              <a:t> </a:t>
            </a:r>
            <a:r>
              <a:rPr lang="en-US" dirty="0" err="1"/>
              <a:t>आला</a:t>
            </a:r>
            <a:r>
              <a:rPr lang="en-US" dirty="0"/>
              <a:t>. </a:t>
            </a:r>
            <a:r>
              <a:rPr lang="en-US" dirty="0" err="1"/>
              <a:t>सदर</a:t>
            </a:r>
            <a:r>
              <a:rPr lang="en-US" dirty="0"/>
              <a:t> </a:t>
            </a:r>
            <a:r>
              <a:rPr lang="en-US" dirty="0" err="1"/>
              <a:t>कायद्यामध्ये</a:t>
            </a:r>
            <a:r>
              <a:rPr lang="en-US" dirty="0"/>
              <a:t> </a:t>
            </a:r>
            <a:r>
              <a:rPr lang="en-US" dirty="0" err="1"/>
              <a:t>एकूण</a:t>
            </a:r>
            <a:r>
              <a:rPr lang="en-US" dirty="0"/>
              <a:t> 470 </a:t>
            </a:r>
            <a:r>
              <a:rPr lang="en-US" dirty="0" err="1"/>
              <a:t>कलमे</a:t>
            </a:r>
            <a:r>
              <a:rPr lang="en-US" dirty="0"/>
              <a:t> 29 </a:t>
            </a:r>
            <a:r>
              <a:rPr lang="en-US" dirty="0" err="1"/>
              <a:t>अध्यायात</a:t>
            </a:r>
            <a:r>
              <a:rPr lang="en-US" dirty="0"/>
              <a:t> </a:t>
            </a:r>
            <a:r>
              <a:rPr lang="en-US" dirty="0" err="1"/>
              <a:t>विभागली</a:t>
            </a:r>
            <a:r>
              <a:rPr lang="en-US" dirty="0"/>
              <a:t> </a:t>
            </a:r>
            <a:r>
              <a:rPr lang="en-US" dirty="0" err="1"/>
              <a:t>असून</a:t>
            </a:r>
            <a:r>
              <a:rPr lang="en-US" dirty="0"/>
              <a:t> </a:t>
            </a:r>
            <a:r>
              <a:rPr lang="en-US" dirty="0" err="1"/>
              <a:t>यांच्या</a:t>
            </a:r>
            <a:r>
              <a:rPr lang="en-US" dirty="0"/>
              <a:t> </a:t>
            </a:r>
            <a:r>
              <a:rPr lang="en-US" dirty="0" err="1"/>
              <a:t>जोडीला</a:t>
            </a:r>
            <a:r>
              <a:rPr lang="en-US" dirty="0"/>
              <a:t> </a:t>
            </a:r>
            <a:r>
              <a:rPr lang="en-US" dirty="0" err="1"/>
              <a:t>एकूण</a:t>
            </a:r>
            <a:r>
              <a:rPr lang="en-US" dirty="0"/>
              <a:t> 7 </a:t>
            </a:r>
            <a:r>
              <a:rPr lang="en-US" dirty="0" err="1"/>
              <a:t>परिशिष्टे</a:t>
            </a:r>
            <a:r>
              <a:rPr lang="en-US" dirty="0"/>
              <a:t> </a:t>
            </a:r>
            <a:r>
              <a:rPr lang="en-US" dirty="0" err="1"/>
              <a:t>देण्यात</a:t>
            </a:r>
            <a:r>
              <a:rPr lang="en-US" dirty="0"/>
              <a:t> </a:t>
            </a:r>
            <a:r>
              <a:rPr lang="en-US" dirty="0" err="1"/>
              <a:t>आली</a:t>
            </a:r>
            <a:r>
              <a:rPr lang="en-US" dirty="0"/>
              <a:t> </a:t>
            </a:r>
            <a:r>
              <a:rPr lang="en-US" dirty="0" err="1"/>
              <a:t>आहेत</a:t>
            </a:r>
            <a:r>
              <a:rPr lang="en-US" dirty="0"/>
              <a:t>. </a:t>
            </a:r>
            <a:r>
              <a:rPr lang="en-US" dirty="0" err="1"/>
              <a:t>सदर</a:t>
            </a:r>
            <a:r>
              <a:rPr lang="en-US" dirty="0"/>
              <a:t> </a:t>
            </a:r>
            <a:r>
              <a:rPr lang="en-US" dirty="0" err="1"/>
              <a:t>कायदा</a:t>
            </a:r>
            <a:r>
              <a:rPr lang="en-US" dirty="0"/>
              <a:t> </a:t>
            </a:r>
            <a:r>
              <a:rPr lang="en-US" dirty="0" err="1"/>
              <a:t>हा</a:t>
            </a:r>
            <a:r>
              <a:rPr lang="en-US" dirty="0"/>
              <a:t> </a:t>
            </a:r>
            <a:r>
              <a:rPr lang="en-US" dirty="0" err="1"/>
              <a:t>संपूर्ण</a:t>
            </a:r>
            <a:r>
              <a:rPr lang="en-US" dirty="0"/>
              <a:t> </a:t>
            </a:r>
            <a:r>
              <a:rPr lang="en-US" dirty="0" err="1"/>
              <a:t>भारतात</a:t>
            </a:r>
            <a:r>
              <a:rPr lang="en-US" dirty="0"/>
              <a:t> </a:t>
            </a:r>
            <a:r>
              <a:rPr lang="en-US" dirty="0" err="1"/>
              <a:t>लागु</a:t>
            </a:r>
            <a:r>
              <a:rPr lang="en-US" dirty="0"/>
              <a:t> </a:t>
            </a:r>
            <a:r>
              <a:rPr lang="en-US" dirty="0" err="1"/>
              <a:t>होतो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997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9AADF-3326-E39F-AC7D-1E4BB7C9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126" y="867038"/>
            <a:ext cx="7996031" cy="52461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संयुक्त</a:t>
            </a:r>
            <a:r>
              <a:rPr lang="en-US" dirty="0"/>
              <a:t> </a:t>
            </a:r>
            <a:r>
              <a:rPr lang="en-US" dirty="0" err="1"/>
              <a:t>भांडवली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अगर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( </a:t>
            </a:r>
            <a:r>
              <a:rPr lang="en-US" dirty="0" err="1"/>
              <a:t>व्याख्या</a:t>
            </a:r>
            <a:r>
              <a:rPr lang="en-US" dirty="0"/>
              <a:t> 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A0545-3379-0051-F062-61DD8EB27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10407046" cy="31992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व्याख्या</a:t>
            </a:r>
            <a:r>
              <a:rPr lang="en-US" b="1" dirty="0"/>
              <a:t> :</a:t>
            </a:r>
          </a:p>
          <a:p>
            <a:r>
              <a:rPr lang="en-US"/>
              <a:t>                     “</a:t>
            </a:r>
            <a:r>
              <a:rPr lang="en-US" dirty="0" err="1"/>
              <a:t>प्रत्यक्ष</a:t>
            </a:r>
            <a:r>
              <a:rPr lang="en-US" dirty="0"/>
              <a:t> </a:t>
            </a:r>
            <a:r>
              <a:rPr lang="en-US" dirty="0" err="1"/>
              <a:t>भागधारक</a:t>
            </a:r>
            <a:r>
              <a:rPr lang="en-US" dirty="0"/>
              <a:t> </a:t>
            </a:r>
            <a:r>
              <a:rPr lang="en-US" dirty="0" err="1"/>
              <a:t>कोणीही</a:t>
            </a:r>
            <a:r>
              <a:rPr lang="en-US" dirty="0"/>
              <a:t> </a:t>
            </a:r>
            <a:r>
              <a:rPr lang="en-US" dirty="0" err="1"/>
              <a:t>असले</a:t>
            </a:r>
            <a:r>
              <a:rPr lang="en-US" dirty="0"/>
              <a:t> </a:t>
            </a:r>
            <a:r>
              <a:rPr lang="en-US" dirty="0" err="1"/>
              <a:t>तरी</a:t>
            </a:r>
            <a:r>
              <a:rPr lang="en-US" dirty="0"/>
              <a:t> </a:t>
            </a:r>
            <a:r>
              <a:rPr lang="en-US" dirty="0" err="1"/>
              <a:t>जिला</a:t>
            </a:r>
            <a:r>
              <a:rPr lang="en-US" dirty="0"/>
              <a:t> </a:t>
            </a:r>
            <a:r>
              <a:rPr lang="en-US" dirty="0" err="1"/>
              <a:t>चिरंतन</a:t>
            </a:r>
            <a:r>
              <a:rPr lang="en-US" dirty="0"/>
              <a:t> </a:t>
            </a:r>
            <a:r>
              <a:rPr lang="en-US" dirty="0" err="1"/>
              <a:t>अस्तित्व</a:t>
            </a:r>
            <a:r>
              <a:rPr lang="en-US" dirty="0"/>
              <a:t> </a:t>
            </a:r>
            <a:r>
              <a:rPr lang="en-US" dirty="0" err="1"/>
              <a:t>आहे</a:t>
            </a:r>
            <a:r>
              <a:rPr lang="en-US" dirty="0"/>
              <a:t> व </a:t>
            </a:r>
            <a:r>
              <a:rPr lang="en-US" dirty="0" err="1"/>
              <a:t>प्रतीक</a:t>
            </a:r>
            <a:r>
              <a:rPr lang="en-US" dirty="0"/>
              <a:t> </a:t>
            </a:r>
            <a:r>
              <a:rPr lang="en-US" dirty="0" err="1"/>
              <a:t>म्हणून</a:t>
            </a:r>
            <a:r>
              <a:rPr lang="en-US" dirty="0"/>
              <a:t> </a:t>
            </a:r>
            <a:r>
              <a:rPr lang="en-US" dirty="0" err="1"/>
              <a:t>जिचे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बोधचिन्ह</a:t>
            </a:r>
            <a:r>
              <a:rPr lang="en-US" dirty="0"/>
              <a:t> </a:t>
            </a:r>
            <a:r>
              <a:rPr lang="en-US" dirty="0" err="1"/>
              <a:t>आहे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जिची</a:t>
            </a:r>
            <a:r>
              <a:rPr lang="en-US" dirty="0"/>
              <a:t> </a:t>
            </a:r>
            <a:r>
              <a:rPr lang="en-US" dirty="0" err="1"/>
              <a:t>कायद्यास</a:t>
            </a:r>
            <a:r>
              <a:rPr lang="en-US" dirty="0"/>
              <a:t> </a:t>
            </a:r>
            <a:r>
              <a:rPr lang="en-US" dirty="0" err="1"/>
              <a:t>अनुसरून</a:t>
            </a:r>
            <a:r>
              <a:rPr lang="en-US" dirty="0"/>
              <a:t> </a:t>
            </a:r>
            <a:r>
              <a:rPr lang="en-US" dirty="0" err="1"/>
              <a:t>निर्मिती</a:t>
            </a:r>
            <a:r>
              <a:rPr lang="en-US" dirty="0"/>
              <a:t> </a:t>
            </a:r>
            <a:r>
              <a:rPr lang="en-US" dirty="0" err="1"/>
              <a:t>करण्यात</a:t>
            </a:r>
            <a:r>
              <a:rPr lang="en-US" dirty="0"/>
              <a:t> </a:t>
            </a:r>
            <a:r>
              <a:rPr lang="en-US" dirty="0" err="1"/>
              <a:t>आली</a:t>
            </a:r>
            <a:r>
              <a:rPr lang="en-US" dirty="0"/>
              <a:t> </a:t>
            </a:r>
            <a:r>
              <a:rPr lang="en-US" dirty="0" err="1"/>
              <a:t>असून</a:t>
            </a:r>
            <a:r>
              <a:rPr lang="en-US" dirty="0"/>
              <a:t> </a:t>
            </a:r>
            <a:r>
              <a:rPr lang="en-US" dirty="0" err="1"/>
              <a:t>सरकारी</a:t>
            </a:r>
            <a:r>
              <a:rPr lang="en-US" dirty="0"/>
              <a:t> </a:t>
            </a:r>
            <a:r>
              <a:rPr lang="en-US" dirty="0" err="1"/>
              <a:t>कार्यालयात</a:t>
            </a:r>
            <a:r>
              <a:rPr lang="en-US" dirty="0"/>
              <a:t> </a:t>
            </a:r>
            <a:r>
              <a:rPr lang="en-US" dirty="0" err="1"/>
              <a:t>नोंदणी</a:t>
            </a:r>
            <a:r>
              <a:rPr lang="en-US" dirty="0"/>
              <a:t> </a:t>
            </a:r>
            <a:r>
              <a:rPr lang="en-US" dirty="0" err="1"/>
              <a:t>झाली</a:t>
            </a:r>
            <a:r>
              <a:rPr lang="en-US" dirty="0"/>
              <a:t> </a:t>
            </a:r>
            <a:r>
              <a:rPr lang="en-US" dirty="0" err="1"/>
              <a:t>आहे</a:t>
            </a:r>
            <a:r>
              <a:rPr lang="en-US" dirty="0"/>
              <a:t> </a:t>
            </a:r>
            <a:r>
              <a:rPr lang="en-US" dirty="0" err="1"/>
              <a:t>अशी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म्हणजे</a:t>
            </a:r>
            <a:r>
              <a:rPr lang="en-US" dirty="0"/>
              <a:t> ‘</a:t>
            </a:r>
            <a:r>
              <a:rPr lang="en-US" dirty="0" err="1"/>
              <a:t>संयुक्त</a:t>
            </a:r>
            <a:r>
              <a:rPr lang="en-US" dirty="0"/>
              <a:t> </a:t>
            </a:r>
            <a:r>
              <a:rPr lang="en-US" dirty="0" err="1"/>
              <a:t>भांडवली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अगर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’ </a:t>
            </a:r>
            <a:r>
              <a:rPr lang="en-US" dirty="0" err="1"/>
              <a:t>होय</a:t>
            </a:r>
            <a:r>
              <a:rPr lang="en-US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7057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BFC46-9E5A-DBC1-7915-EB4B6109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579" y="867037"/>
            <a:ext cx="9603275" cy="1049235"/>
          </a:xfrm>
        </p:spPr>
        <p:txBody>
          <a:bodyPr/>
          <a:lstStyle/>
          <a:p>
            <a:r>
              <a:rPr lang="en-US" dirty="0" err="1"/>
              <a:t>कंपनीची</a:t>
            </a:r>
            <a:r>
              <a:rPr lang="en-US" dirty="0"/>
              <a:t> </a:t>
            </a:r>
            <a:r>
              <a:rPr lang="en-US" dirty="0" err="1"/>
              <a:t>वैशिष्ट्ये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0602C-FACE-1076-9B32-A65B38342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914" y="2169913"/>
            <a:ext cx="10648147" cy="3305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कायद्यानुसार</a:t>
            </a:r>
            <a:r>
              <a:rPr lang="en-US" dirty="0"/>
              <a:t> </a:t>
            </a:r>
            <a:r>
              <a:rPr lang="en-US" dirty="0" err="1"/>
              <a:t>नोंदणी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कायद्यातील</a:t>
            </a:r>
            <a:r>
              <a:rPr lang="en-US" dirty="0"/>
              <a:t> </a:t>
            </a:r>
            <a:r>
              <a:rPr lang="en-US" dirty="0" err="1"/>
              <a:t>तरतुदीनुसार</a:t>
            </a:r>
            <a:r>
              <a:rPr lang="en-US" dirty="0"/>
              <a:t> </a:t>
            </a:r>
            <a:r>
              <a:rPr lang="en-US" dirty="0" err="1"/>
              <a:t>कंपनीची</a:t>
            </a:r>
            <a:r>
              <a:rPr lang="en-US" dirty="0"/>
              <a:t> </a:t>
            </a:r>
            <a:r>
              <a:rPr lang="en-US" dirty="0" err="1"/>
              <a:t>नोंदणी</a:t>
            </a:r>
            <a:r>
              <a:rPr lang="en-US" dirty="0"/>
              <a:t> </a:t>
            </a:r>
            <a:r>
              <a:rPr lang="en-US" dirty="0" err="1"/>
              <a:t>करावी</a:t>
            </a:r>
            <a:r>
              <a:rPr lang="en-US" dirty="0"/>
              <a:t> </a:t>
            </a:r>
            <a:r>
              <a:rPr lang="en-US" dirty="0" err="1"/>
              <a:t>लागते</a:t>
            </a:r>
            <a:r>
              <a:rPr lang="en-US" dirty="0"/>
              <a:t>. </a:t>
            </a:r>
            <a:r>
              <a:rPr lang="en-US" dirty="0" err="1"/>
              <a:t>नोंदणी</a:t>
            </a:r>
            <a:r>
              <a:rPr lang="en-US" dirty="0"/>
              <a:t> </a:t>
            </a:r>
            <a:r>
              <a:rPr lang="en-US" dirty="0" err="1"/>
              <a:t>सक्तीची</a:t>
            </a:r>
            <a:r>
              <a:rPr lang="en-US" dirty="0"/>
              <a:t> </a:t>
            </a:r>
            <a:r>
              <a:rPr lang="en-US" dirty="0" err="1"/>
              <a:t>असून</a:t>
            </a:r>
            <a:r>
              <a:rPr lang="en-US" dirty="0"/>
              <a:t> </a:t>
            </a:r>
            <a:r>
              <a:rPr lang="en-US" dirty="0" err="1"/>
              <a:t>त्यासाठी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कायद्यात</a:t>
            </a:r>
            <a:r>
              <a:rPr lang="en-US" dirty="0"/>
              <a:t> </a:t>
            </a:r>
            <a:r>
              <a:rPr lang="en-US" dirty="0" err="1"/>
              <a:t>दिलेली</a:t>
            </a:r>
            <a:r>
              <a:rPr lang="en-US" dirty="0"/>
              <a:t> </a:t>
            </a:r>
            <a:r>
              <a:rPr lang="en-US" dirty="0" err="1"/>
              <a:t>पद्धती</a:t>
            </a:r>
            <a:r>
              <a:rPr lang="en-US" dirty="0"/>
              <a:t> </a:t>
            </a:r>
            <a:r>
              <a:rPr lang="en-US" dirty="0" err="1"/>
              <a:t>अवलंबावी</a:t>
            </a:r>
            <a:r>
              <a:rPr lang="en-US" dirty="0"/>
              <a:t> </a:t>
            </a:r>
            <a:r>
              <a:rPr lang="en-US" dirty="0" err="1"/>
              <a:t>लागते</a:t>
            </a:r>
            <a:r>
              <a:rPr lang="en-US" dirty="0"/>
              <a:t>.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अनोंदित</a:t>
            </a:r>
            <a:r>
              <a:rPr lang="en-US" dirty="0"/>
              <a:t> </a:t>
            </a:r>
            <a:r>
              <a:rPr lang="en-US" dirty="0" err="1"/>
              <a:t>असू</a:t>
            </a:r>
            <a:r>
              <a:rPr lang="en-US" dirty="0"/>
              <a:t> </a:t>
            </a:r>
            <a:r>
              <a:rPr lang="en-US" dirty="0" err="1"/>
              <a:t>शकत</a:t>
            </a:r>
            <a:r>
              <a:rPr lang="en-US" dirty="0"/>
              <a:t> </a:t>
            </a:r>
            <a:r>
              <a:rPr lang="en-US" dirty="0" err="1"/>
              <a:t>नाही</a:t>
            </a:r>
            <a:r>
              <a:rPr lang="en-US" dirty="0"/>
              <a:t>. </a:t>
            </a:r>
            <a:r>
              <a:rPr lang="en-US" dirty="0" err="1"/>
              <a:t>कारण</a:t>
            </a:r>
            <a:r>
              <a:rPr lang="en-US" dirty="0"/>
              <a:t> </a:t>
            </a:r>
            <a:r>
              <a:rPr lang="en-US" dirty="0" err="1"/>
              <a:t>अश्या</a:t>
            </a:r>
            <a:r>
              <a:rPr lang="en-US" dirty="0"/>
              <a:t> </a:t>
            </a:r>
            <a:r>
              <a:rPr lang="en-US" dirty="0" err="1"/>
              <a:t>कंपनीस</a:t>
            </a:r>
            <a:r>
              <a:rPr lang="en-US" dirty="0"/>
              <a:t> </a:t>
            </a:r>
            <a:r>
              <a:rPr lang="en-US" dirty="0" err="1"/>
              <a:t>कायद्याचे</a:t>
            </a:r>
            <a:r>
              <a:rPr lang="en-US" dirty="0"/>
              <a:t> </a:t>
            </a:r>
            <a:r>
              <a:rPr lang="en-US" dirty="0" err="1"/>
              <a:t>पाठबळ</a:t>
            </a:r>
            <a:r>
              <a:rPr lang="en-US" dirty="0"/>
              <a:t> </a:t>
            </a:r>
            <a:r>
              <a:rPr lang="en-US" dirty="0" err="1"/>
              <a:t>मिळत</a:t>
            </a:r>
            <a:r>
              <a:rPr lang="en-US" dirty="0"/>
              <a:t> </a:t>
            </a:r>
            <a:r>
              <a:rPr lang="en-US" dirty="0" err="1"/>
              <a:t>नाही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स्वतंत्र</a:t>
            </a:r>
            <a:r>
              <a:rPr lang="en-US" dirty="0"/>
              <a:t> </a:t>
            </a:r>
            <a:r>
              <a:rPr lang="en-US" dirty="0" err="1"/>
              <a:t>अस्तित्व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   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कायद्यानुसार</a:t>
            </a:r>
            <a:r>
              <a:rPr lang="en-US" dirty="0"/>
              <a:t> </a:t>
            </a:r>
            <a:r>
              <a:rPr lang="en-US" dirty="0" err="1"/>
              <a:t>नोंदणी</a:t>
            </a:r>
            <a:r>
              <a:rPr lang="en-US" dirty="0"/>
              <a:t> </a:t>
            </a:r>
            <a:r>
              <a:rPr lang="en-US" dirty="0" err="1"/>
              <a:t>केलेल्या</a:t>
            </a:r>
            <a:r>
              <a:rPr lang="en-US" dirty="0"/>
              <a:t> </a:t>
            </a:r>
            <a:r>
              <a:rPr lang="en-US" dirty="0" err="1"/>
              <a:t>कंपनीस</a:t>
            </a:r>
            <a:r>
              <a:rPr lang="en-US" dirty="0"/>
              <a:t> </a:t>
            </a:r>
            <a:r>
              <a:rPr lang="en-US" dirty="0" err="1"/>
              <a:t>स्वतंत्र</a:t>
            </a:r>
            <a:r>
              <a:rPr lang="en-US" dirty="0"/>
              <a:t> </a:t>
            </a:r>
            <a:r>
              <a:rPr lang="en-US" dirty="0" err="1"/>
              <a:t>अस्तित्व</a:t>
            </a:r>
            <a:r>
              <a:rPr lang="en-US" dirty="0"/>
              <a:t> </a:t>
            </a:r>
            <a:r>
              <a:rPr lang="en-US" dirty="0" err="1"/>
              <a:t>लाभते</a:t>
            </a:r>
            <a:r>
              <a:rPr lang="en-US" dirty="0"/>
              <a:t>. </a:t>
            </a:r>
            <a:r>
              <a:rPr lang="en-US" dirty="0" err="1"/>
              <a:t>म्हणजे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भागधारकांपासून</a:t>
            </a:r>
            <a:r>
              <a:rPr lang="en-US" dirty="0"/>
              <a:t> </a:t>
            </a:r>
            <a:r>
              <a:rPr lang="en-US" dirty="0" err="1"/>
              <a:t>वेगळी</a:t>
            </a:r>
            <a:r>
              <a:rPr lang="en-US" dirty="0"/>
              <a:t> </a:t>
            </a:r>
            <a:r>
              <a:rPr lang="en-US" dirty="0" err="1"/>
              <a:t>मानली</a:t>
            </a:r>
            <a:r>
              <a:rPr lang="en-US" dirty="0"/>
              <a:t> </a:t>
            </a:r>
            <a:r>
              <a:rPr lang="en-US" dirty="0" err="1"/>
              <a:t>जाते</a:t>
            </a:r>
            <a:r>
              <a:rPr lang="en-US" dirty="0"/>
              <a:t>. </a:t>
            </a:r>
            <a:r>
              <a:rPr lang="en-US" dirty="0" err="1"/>
              <a:t>कंपनीला</a:t>
            </a:r>
            <a:r>
              <a:rPr lang="en-US" dirty="0"/>
              <a:t> </a:t>
            </a:r>
            <a:r>
              <a:rPr lang="en-US" dirty="0" err="1"/>
              <a:t>स्वतःला</a:t>
            </a:r>
            <a:r>
              <a:rPr lang="en-US" dirty="0"/>
              <a:t> </a:t>
            </a:r>
            <a:r>
              <a:rPr lang="en-US" dirty="0" err="1"/>
              <a:t>नाव</a:t>
            </a:r>
            <a:r>
              <a:rPr lang="en-US" dirty="0"/>
              <a:t> </a:t>
            </a:r>
            <a:r>
              <a:rPr lang="en-US" dirty="0" err="1"/>
              <a:t>धारण</a:t>
            </a:r>
            <a:r>
              <a:rPr lang="en-US" dirty="0"/>
              <a:t> </a:t>
            </a:r>
            <a:r>
              <a:rPr lang="en-US" dirty="0" err="1"/>
              <a:t>करता</a:t>
            </a:r>
            <a:r>
              <a:rPr lang="en-US" dirty="0"/>
              <a:t> </a:t>
            </a:r>
            <a:r>
              <a:rPr lang="en-US" dirty="0" err="1"/>
              <a:t>येते</a:t>
            </a:r>
            <a:r>
              <a:rPr lang="en-US" dirty="0"/>
              <a:t> </a:t>
            </a:r>
            <a:r>
              <a:rPr lang="en-US" dirty="0" err="1"/>
              <a:t>तसेच</a:t>
            </a:r>
            <a:r>
              <a:rPr lang="en-US" dirty="0"/>
              <a:t> </a:t>
            </a:r>
            <a:r>
              <a:rPr lang="en-US" dirty="0" err="1"/>
              <a:t>मालमत्ता</a:t>
            </a:r>
            <a:r>
              <a:rPr lang="en-US" dirty="0"/>
              <a:t> </a:t>
            </a:r>
            <a:r>
              <a:rPr lang="en-US" dirty="0" err="1"/>
              <a:t>खरेदी</a:t>
            </a:r>
            <a:r>
              <a:rPr lang="en-US" dirty="0"/>
              <a:t> </a:t>
            </a:r>
            <a:r>
              <a:rPr lang="en-US" dirty="0" err="1"/>
              <a:t>करता</a:t>
            </a:r>
            <a:r>
              <a:rPr lang="en-US" dirty="0"/>
              <a:t> </a:t>
            </a:r>
            <a:r>
              <a:rPr lang="en-US" dirty="0" err="1"/>
              <a:t>येते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121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12A60-AA32-BE06-9647-9F67106D3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548" y="2087169"/>
            <a:ext cx="10210593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कायद्यानुसार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सरकारी</a:t>
            </a:r>
            <a:r>
              <a:rPr lang="en-US" dirty="0"/>
              <a:t>, </a:t>
            </a:r>
            <a:r>
              <a:rPr lang="en-US" dirty="0" err="1"/>
              <a:t>खाजगी</a:t>
            </a:r>
            <a:r>
              <a:rPr lang="en-US" dirty="0"/>
              <a:t> </a:t>
            </a:r>
            <a:r>
              <a:rPr lang="en-US" dirty="0" err="1"/>
              <a:t>किंवा</a:t>
            </a:r>
            <a:r>
              <a:rPr lang="en-US" dirty="0"/>
              <a:t> </a:t>
            </a:r>
            <a:r>
              <a:rPr lang="en-US" dirty="0" err="1"/>
              <a:t>सार्वजनिक</a:t>
            </a:r>
            <a:r>
              <a:rPr lang="en-US" dirty="0"/>
              <a:t> </a:t>
            </a:r>
            <a:r>
              <a:rPr lang="en-US" dirty="0" err="1"/>
              <a:t>असू</a:t>
            </a:r>
            <a:r>
              <a:rPr lang="en-US" dirty="0"/>
              <a:t> </a:t>
            </a:r>
            <a:r>
              <a:rPr lang="en-US" dirty="0" err="1"/>
              <a:t>शकते</a:t>
            </a:r>
            <a:r>
              <a:rPr lang="en-US" dirty="0"/>
              <a:t>. </a:t>
            </a:r>
            <a:r>
              <a:rPr lang="en-US" dirty="0" err="1"/>
              <a:t>तसेच</a:t>
            </a:r>
            <a:r>
              <a:rPr lang="en-US" dirty="0"/>
              <a:t>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भागाने</a:t>
            </a:r>
            <a:r>
              <a:rPr lang="en-US" dirty="0"/>
              <a:t> </a:t>
            </a:r>
            <a:r>
              <a:rPr lang="en-US" dirty="0" err="1"/>
              <a:t>मर्यादित</a:t>
            </a:r>
            <a:r>
              <a:rPr lang="en-US" dirty="0"/>
              <a:t>, </a:t>
            </a:r>
            <a:r>
              <a:rPr lang="en-US" dirty="0" err="1"/>
              <a:t>हमीने</a:t>
            </a:r>
            <a:r>
              <a:rPr lang="en-US" dirty="0"/>
              <a:t> </a:t>
            </a:r>
            <a:r>
              <a:rPr lang="en-US" dirty="0" err="1"/>
              <a:t>मर्यादित</a:t>
            </a:r>
            <a:r>
              <a:rPr lang="en-US" dirty="0"/>
              <a:t> </a:t>
            </a:r>
            <a:r>
              <a:rPr lang="en-US" dirty="0" err="1"/>
              <a:t>किंवा</a:t>
            </a:r>
            <a:r>
              <a:rPr lang="en-US" dirty="0"/>
              <a:t> </a:t>
            </a:r>
            <a:r>
              <a:rPr lang="en-US" dirty="0" err="1"/>
              <a:t>अमर्यादित</a:t>
            </a:r>
            <a:r>
              <a:rPr lang="en-US" dirty="0"/>
              <a:t> </a:t>
            </a:r>
            <a:r>
              <a:rPr lang="en-US" dirty="0" err="1"/>
              <a:t>असू</a:t>
            </a:r>
            <a:r>
              <a:rPr lang="en-US" dirty="0"/>
              <a:t> </a:t>
            </a:r>
            <a:r>
              <a:rPr lang="en-US" dirty="0" err="1"/>
              <a:t>शकते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सभासद</a:t>
            </a:r>
            <a:r>
              <a:rPr lang="en-US" dirty="0"/>
              <a:t> </a:t>
            </a:r>
            <a:r>
              <a:rPr lang="en-US" dirty="0" err="1"/>
              <a:t>संख्या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err="1"/>
              <a:t>सार्वजनिक</a:t>
            </a:r>
            <a:r>
              <a:rPr lang="en-US" dirty="0"/>
              <a:t> </a:t>
            </a:r>
            <a:r>
              <a:rPr lang="en-US" dirty="0" err="1"/>
              <a:t>कंपनीची</a:t>
            </a:r>
            <a:r>
              <a:rPr lang="en-US" dirty="0"/>
              <a:t> </a:t>
            </a:r>
            <a:r>
              <a:rPr lang="en-US" dirty="0" err="1"/>
              <a:t>स्थापना</a:t>
            </a:r>
            <a:r>
              <a:rPr lang="en-US" dirty="0"/>
              <a:t> </a:t>
            </a:r>
            <a:r>
              <a:rPr lang="en-US" dirty="0" err="1"/>
              <a:t>करण्यासाठी</a:t>
            </a:r>
            <a:r>
              <a:rPr lang="en-US" dirty="0"/>
              <a:t> </a:t>
            </a:r>
            <a:r>
              <a:rPr lang="en-US" dirty="0" err="1"/>
              <a:t>किमान</a:t>
            </a:r>
            <a:r>
              <a:rPr lang="en-US" dirty="0"/>
              <a:t> 7 </a:t>
            </a:r>
            <a:r>
              <a:rPr lang="en-US" dirty="0" err="1"/>
              <a:t>व्यक्ती</a:t>
            </a:r>
            <a:r>
              <a:rPr lang="en-US" dirty="0"/>
              <a:t> </a:t>
            </a:r>
            <a:r>
              <a:rPr lang="en-US" dirty="0" err="1"/>
              <a:t>एकत्र</a:t>
            </a:r>
            <a:r>
              <a:rPr lang="en-US" dirty="0"/>
              <a:t> </a:t>
            </a:r>
            <a:r>
              <a:rPr lang="en-US" dirty="0" err="1"/>
              <a:t>याव्या</a:t>
            </a:r>
            <a:r>
              <a:rPr lang="en-US" dirty="0"/>
              <a:t> </a:t>
            </a:r>
            <a:r>
              <a:rPr lang="en-US" dirty="0" err="1"/>
              <a:t>लागतात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खाजगी</a:t>
            </a:r>
            <a:r>
              <a:rPr lang="en-US" dirty="0"/>
              <a:t> </a:t>
            </a:r>
            <a:r>
              <a:rPr lang="en-US" dirty="0" err="1"/>
              <a:t>कंपनीसाठी</a:t>
            </a:r>
            <a:r>
              <a:rPr lang="en-US" dirty="0"/>
              <a:t> </a:t>
            </a:r>
            <a:r>
              <a:rPr lang="en-US" dirty="0" err="1"/>
              <a:t>किमान</a:t>
            </a:r>
            <a:r>
              <a:rPr lang="en-US" dirty="0"/>
              <a:t> 2 </a:t>
            </a:r>
            <a:r>
              <a:rPr lang="en-US" dirty="0" err="1"/>
              <a:t>व्यक्ती</a:t>
            </a:r>
            <a:r>
              <a:rPr lang="en-US" dirty="0"/>
              <a:t> </a:t>
            </a:r>
            <a:r>
              <a:rPr lang="en-US" dirty="0" err="1"/>
              <a:t>एकत्र</a:t>
            </a:r>
            <a:r>
              <a:rPr lang="en-US" dirty="0"/>
              <a:t> </a:t>
            </a:r>
            <a:r>
              <a:rPr lang="en-US" dirty="0" err="1"/>
              <a:t>यावे</a:t>
            </a:r>
            <a:r>
              <a:rPr lang="en-US" dirty="0"/>
              <a:t> </a:t>
            </a:r>
            <a:r>
              <a:rPr lang="en-US" dirty="0" err="1"/>
              <a:t>लागतात</a:t>
            </a:r>
            <a:r>
              <a:rPr lang="en-US" dirty="0"/>
              <a:t>. </a:t>
            </a:r>
            <a:r>
              <a:rPr lang="en-US" dirty="0" err="1"/>
              <a:t>सार्वजनिक</a:t>
            </a:r>
            <a:r>
              <a:rPr lang="en-US" dirty="0"/>
              <a:t> </a:t>
            </a:r>
            <a:r>
              <a:rPr lang="en-US" dirty="0" err="1"/>
              <a:t>कंपनीसाठी</a:t>
            </a:r>
            <a:r>
              <a:rPr lang="en-US" dirty="0"/>
              <a:t> </a:t>
            </a:r>
            <a:r>
              <a:rPr lang="en-US" dirty="0" err="1"/>
              <a:t>जास्तीतजास्त</a:t>
            </a:r>
            <a:r>
              <a:rPr lang="en-US" dirty="0"/>
              <a:t> </a:t>
            </a:r>
            <a:r>
              <a:rPr lang="en-US" dirty="0" err="1"/>
              <a:t>कितीही</a:t>
            </a:r>
            <a:r>
              <a:rPr lang="en-US" dirty="0"/>
              <a:t> </a:t>
            </a:r>
            <a:r>
              <a:rPr lang="en-US" dirty="0" err="1"/>
              <a:t>सभासद</a:t>
            </a:r>
            <a:r>
              <a:rPr lang="en-US" dirty="0"/>
              <a:t> </a:t>
            </a:r>
            <a:r>
              <a:rPr lang="en-US" dirty="0" err="1"/>
              <a:t>एकत्र</a:t>
            </a:r>
            <a:r>
              <a:rPr lang="en-US" dirty="0"/>
              <a:t> </a:t>
            </a:r>
            <a:r>
              <a:rPr lang="en-US" dirty="0" err="1"/>
              <a:t>येऊ</a:t>
            </a:r>
            <a:r>
              <a:rPr lang="en-US" dirty="0"/>
              <a:t> </a:t>
            </a:r>
            <a:r>
              <a:rPr lang="en-US" dirty="0" err="1"/>
              <a:t>शकतात</a:t>
            </a:r>
            <a:r>
              <a:rPr lang="en-US" dirty="0"/>
              <a:t> </a:t>
            </a:r>
            <a:r>
              <a:rPr lang="en-US" dirty="0" err="1"/>
              <a:t>मात्र</a:t>
            </a:r>
            <a:r>
              <a:rPr lang="en-US" dirty="0"/>
              <a:t> </a:t>
            </a:r>
            <a:r>
              <a:rPr lang="en-US" dirty="0" err="1"/>
              <a:t>खाजगी</a:t>
            </a:r>
            <a:r>
              <a:rPr lang="en-US" dirty="0"/>
              <a:t> </a:t>
            </a:r>
            <a:r>
              <a:rPr lang="en-US" dirty="0" err="1"/>
              <a:t>कंपनीत</a:t>
            </a:r>
            <a:r>
              <a:rPr lang="en-US" dirty="0"/>
              <a:t> </a:t>
            </a:r>
            <a:r>
              <a:rPr lang="en-US" dirty="0" err="1"/>
              <a:t>जास्तीत</a:t>
            </a:r>
            <a:r>
              <a:rPr lang="en-US" dirty="0"/>
              <a:t> </a:t>
            </a:r>
            <a:r>
              <a:rPr lang="en-US" dirty="0" err="1"/>
              <a:t>जास्त</a:t>
            </a:r>
            <a:r>
              <a:rPr lang="en-US" dirty="0"/>
              <a:t> 200 </a:t>
            </a:r>
            <a:r>
              <a:rPr lang="en-US" dirty="0" err="1"/>
              <a:t>सभासदांची</a:t>
            </a:r>
            <a:r>
              <a:rPr lang="en-US" dirty="0"/>
              <a:t> </a:t>
            </a:r>
            <a:r>
              <a:rPr lang="en-US" dirty="0" err="1"/>
              <a:t>संख्या</a:t>
            </a:r>
            <a:r>
              <a:rPr lang="en-US" dirty="0"/>
              <a:t> </a:t>
            </a:r>
            <a:r>
              <a:rPr lang="en-US" dirty="0" err="1"/>
              <a:t>मर्यादित</a:t>
            </a:r>
            <a:r>
              <a:rPr lang="en-US" dirty="0"/>
              <a:t> </a:t>
            </a:r>
            <a:r>
              <a:rPr lang="en-US" dirty="0" err="1"/>
              <a:t>आहे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625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0202-B590-2448-B986-C15DB6D66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812" y="2042521"/>
            <a:ext cx="10782094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बोधचिन्ह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कृत्रिम</a:t>
            </a:r>
            <a:r>
              <a:rPr lang="en-US" dirty="0"/>
              <a:t> </a:t>
            </a:r>
            <a:r>
              <a:rPr lang="en-US" dirty="0" err="1"/>
              <a:t>व्यक्ती</a:t>
            </a:r>
            <a:r>
              <a:rPr lang="en-US" dirty="0"/>
              <a:t> असल्यामुळे </a:t>
            </a:r>
            <a:r>
              <a:rPr lang="en-US" dirty="0" err="1"/>
              <a:t>तिला</a:t>
            </a:r>
            <a:r>
              <a:rPr lang="en-US" dirty="0"/>
              <a:t> </a:t>
            </a:r>
            <a:r>
              <a:rPr lang="en-US" dirty="0" err="1"/>
              <a:t>स्वत:चे</a:t>
            </a:r>
            <a:r>
              <a:rPr lang="en-US" dirty="0"/>
              <a:t> </a:t>
            </a:r>
            <a:r>
              <a:rPr lang="en-US" dirty="0" err="1"/>
              <a:t>बोधचिन्ह</a:t>
            </a:r>
            <a:r>
              <a:rPr lang="en-US" dirty="0"/>
              <a:t> </a:t>
            </a:r>
            <a:r>
              <a:rPr lang="en-US" dirty="0" err="1"/>
              <a:t>असते</a:t>
            </a:r>
            <a:r>
              <a:rPr lang="en-US" dirty="0"/>
              <a:t>.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सही</a:t>
            </a:r>
            <a:r>
              <a:rPr lang="en-US" dirty="0"/>
              <a:t> </a:t>
            </a:r>
            <a:r>
              <a:rPr lang="en-US" dirty="0" err="1"/>
              <a:t>करू</a:t>
            </a:r>
            <a:r>
              <a:rPr lang="en-US" dirty="0"/>
              <a:t> </a:t>
            </a:r>
            <a:r>
              <a:rPr lang="en-US" dirty="0" err="1"/>
              <a:t>शकत</a:t>
            </a:r>
            <a:r>
              <a:rPr lang="en-US" dirty="0"/>
              <a:t> </a:t>
            </a:r>
            <a:r>
              <a:rPr lang="en-US" dirty="0" err="1"/>
              <a:t>नसल्याने</a:t>
            </a:r>
            <a:r>
              <a:rPr lang="en-US" dirty="0"/>
              <a:t> </a:t>
            </a:r>
            <a:r>
              <a:rPr lang="en-US" dirty="0" err="1"/>
              <a:t>तिने</a:t>
            </a:r>
            <a:r>
              <a:rPr lang="en-US" dirty="0"/>
              <a:t> </a:t>
            </a:r>
            <a:r>
              <a:rPr lang="en-US" dirty="0" err="1"/>
              <a:t>केलेल्या</a:t>
            </a:r>
            <a:r>
              <a:rPr lang="en-US" dirty="0"/>
              <a:t> </a:t>
            </a:r>
            <a:r>
              <a:rPr lang="en-US" dirty="0" err="1"/>
              <a:t>व्यवहारांना</a:t>
            </a:r>
            <a:r>
              <a:rPr lang="en-US" dirty="0"/>
              <a:t> </a:t>
            </a:r>
            <a:r>
              <a:rPr lang="en-US" dirty="0" err="1"/>
              <a:t>बोधचिन्ह</a:t>
            </a:r>
            <a:r>
              <a:rPr lang="en-US" dirty="0"/>
              <a:t> </a:t>
            </a:r>
            <a:r>
              <a:rPr lang="en-US" dirty="0" err="1"/>
              <a:t>उठवून</a:t>
            </a:r>
            <a:r>
              <a:rPr lang="en-US" dirty="0"/>
              <a:t> </a:t>
            </a:r>
            <a:r>
              <a:rPr lang="en-US" dirty="0" err="1"/>
              <a:t>मान्यता</a:t>
            </a:r>
            <a:r>
              <a:rPr lang="en-US" dirty="0"/>
              <a:t> </a:t>
            </a:r>
            <a:r>
              <a:rPr lang="en-US" dirty="0" err="1"/>
              <a:t>दिली</a:t>
            </a:r>
            <a:r>
              <a:rPr lang="en-US" dirty="0"/>
              <a:t> </a:t>
            </a:r>
            <a:r>
              <a:rPr lang="en-US" dirty="0" err="1"/>
              <a:t>जाते</a:t>
            </a:r>
            <a:r>
              <a:rPr lang="en-US" dirty="0"/>
              <a:t>, </a:t>
            </a:r>
            <a:r>
              <a:rPr lang="en-US" dirty="0" err="1"/>
              <a:t>म्हणजेच</a:t>
            </a:r>
            <a:r>
              <a:rPr lang="en-US" dirty="0"/>
              <a:t> </a:t>
            </a:r>
            <a:r>
              <a:rPr lang="en-US" dirty="0" err="1"/>
              <a:t>बोधचिन्ह</a:t>
            </a:r>
            <a:r>
              <a:rPr lang="en-US" dirty="0"/>
              <a:t> </a:t>
            </a:r>
            <a:r>
              <a:rPr lang="en-US" dirty="0" err="1"/>
              <a:t>असलेले</a:t>
            </a:r>
            <a:r>
              <a:rPr lang="en-US" dirty="0"/>
              <a:t> </a:t>
            </a:r>
            <a:r>
              <a:rPr lang="en-US" dirty="0" err="1"/>
              <a:t>व्यवहार</a:t>
            </a:r>
            <a:r>
              <a:rPr lang="en-US" dirty="0"/>
              <a:t> </a:t>
            </a:r>
            <a:r>
              <a:rPr lang="en-US" dirty="0" err="1"/>
              <a:t>अधिकृत</a:t>
            </a:r>
            <a:r>
              <a:rPr lang="en-US" dirty="0"/>
              <a:t> </a:t>
            </a:r>
            <a:r>
              <a:rPr lang="en-US" dirty="0" err="1"/>
              <a:t>मानले</a:t>
            </a:r>
            <a:r>
              <a:rPr lang="en-US" dirty="0"/>
              <a:t> </a:t>
            </a:r>
            <a:r>
              <a:rPr lang="en-US" dirty="0" err="1"/>
              <a:t>जातात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चिरंतन</a:t>
            </a:r>
            <a:r>
              <a:rPr lang="en-US" dirty="0"/>
              <a:t> </a:t>
            </a:r>
            <a:r>
              <a:rPr lang="en-US" dirty="0" err="1"/>
              <a:t>अस्तित्व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कंपनीची</a:t>
            </a:r>
            <a:r>
              <a:rPr lang="en-US" dirty="0"/>
              <a:t> </a:t>
            </a:r>
            <a:r>
              <a:rPr lang="en-US" dirty="0" err="1"/>
              <a:t>निर्मिती</a:t>
            </a:r>
            <a:r>
              <a:rPr lang="en-US" dirty="0"/>
              <a:t> </a:t>
            </a:r>
            <a:r>
              <a:rPr lang="en-US" dirty="0" err="1"/>
              <a:t>कायद्याने</a:t>
            </a:r>
            <a:r>
              <a:rPr lang="en-US" dirty="0"/>
              <a:t> </a:t>
            </a:r>
            <a:r>
              <a:rPr lang="en-US" dirty="0" err="1"/>
              <a:t>झाली</a:t>
            </a:r>
            <a:r>
              <a:rPr lang="en-US" dirty="0"/>
              <a:t> असल्यामुळे </a:t>
            </a:r>
            <a:r>
              <a:rPr lang="en-US" dirty="0" err="1"/>
              <a:t>तिला</a:t>
            </a:r>
            <a:r>
              <a:rPr lang="en-US" dirty="0"/>
              <a:t> </a:t>
            </a:r>
            <a:r>
              <a:rPr lang="en-US" dirty="0" err="1"/>
              <a:t>चिरंतन</a:t>
            </a:r>
            <a:r>
              <a:rPr lang="en-US" dirty="0"/>
              <a:t> </a:t>
            </a:r>
            <a:r>
              <a:rPr lang="en-US" dirty="0" err="1"/>
              <a:t>अस्तित्व</a:t>
            </a:r>
            <a:r>
              <a:rPr lang="en-US" dirty="0"/>
              <a:t> </a:t>
            </a:r>
            <a:r>
              <a:rPr lang="en-US" dirty="0" err="1"/>
              <a:t>लाभले</a:t>
            </a:r>
            <a:r>
              <a:rPr lang="en-US" dirty="0"/>
              <a:t>. </a:t>
            </a:r>
            <a:r>
              <a:rPr lang="en-US" dirty="0" err="1"/>
              <a:t>म्हणजे</a:t>
            </a:r>
            <a:r>
              <a:rPr lang="en-US" dirty="0"/>
              <a:t> </a:t>
            </a:r>
            <a:r>
              <a:rPr lang="en-US" dirty="0" err="1"/>
              <a:t>सभासदांना</a:t>
            </a:r>
            <a:r>
              <a:rPr lang="en-US" dirty="0"/>
              <a:t> </a:t>
            </a:r>
            <a:r>
              <a:rPr lang="en-US" dirty="0" err="1"/>
              <a:t>मृत्यू</a:t>
            </a:r>
            <a:r>
              <a:rPr lang="en-US" dirty="0"/>
              <a:t> </a:t>
            </a:r>
            <a:r>
              <a:rPr lang="en-US" dirty="0" err="1"/>
              <a:t>आला</a:t>
            </a:r>
            <a:r>
              <a:rPr lang="en-US" dirty="0"/>
              <a:t> </a:t>
            </a:r>
            <a:r>
              <a:rPr lang="en-US" dirty="0" err="1"/>
              <a:t>अगर</a:t>
            </a:r>
            <a:r>
              <a:rPr lang="en-US" dirty="0"/>
              <a:t> </a:t>
            </a:r>
            <a:r>
              <a:rPr lang="en-US" dirty="0" err="1"/>
              <a:t>सभासद</a:t>
            </a:r>
            <a:r>
              <a:rPr lang="en-US" dirty="0"/>
              <a:t> </a:t>
            </a:r>
            <a:r>
              <a:rPr lang="en-US" dirty="0" err="1"/>
              <a:t>संस्था</a:t>
            </a:r>
            <a:r>
              <a:rPr lang="en-US" dirty="0"/>
              <a:t> </a:t>
            </a:r>
            <a:r>
              <a:rPr lang="en-US" dirty="0" err="1"/>
              <a:t>सोडून</a:t>
            </a:r>
            <a:r>
              <a:rPr lang="en-US" dirty="0"/>
              <a:t> </a:t>
            </a:r>
            <a:r>
              <a:rPr lang="en-US" dirty="0" err="1"/>
              <a:t>गेले</a:t>
            </a:r>
            <a:r>
              <a:rPr lang="en-US" dirty="0"/>
              <a:t> </a:t>
            </a:r>
            <a:r>
              <a:rPr lang="en-US" dirty="0" err="1"/>
              <a:t>तरी</a:t>
            </a:r>
            <a:r>
              <a:rPr lang="en-US" dirty="0"/>
              <a:t> </a:t>
            </a:r>
            <a:r>
              <a:rPr lang="en-US" dirty="0" err="1"/>
              <a:t>कंपनीवर</a:t>
            </a:r>
            <a:r>
              <a:rPr lang="en-US" dirty="0"/>
              <a:t> </a:t>
            </a:r>
            <a:r>
              <a:rPr lang="en-US" dirty="0" err="1"/>
              <a:t>त्याचा</a:t>
            </a:r>
            <a:r>
              <a:rPr lang="en-US" dirty="0"/>
              <a:t> </a:t>
            </a:r>
            <a:r>
              <a:rPr lang="en-US" dirty="0" err="1"/>
              <a:t>परिणाम</a:t>
            </a:r>
            <a:r>
              <a:rPr lang="en-US" dirty="0"/>
              <a:t> </a:t>
            </a:r>
            <a:r>
              <a:rPr lang="en-US" dirty="0" err="1"/>
              <a:t>होत</a:t>
            </a:r>
            <a:r>
              <a:rPr lang="en-US" dirty="0"/>
              <a:t> </a:t>
            </a:r>
            <a:r>
              <a:rPr lang="en-US" dirty="0" err="1"/>
              <a:t>नाही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025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41C18-5C5A-1CBF-DA5B-48CD7E4F8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53" y="2122889"/>
            <a:ext cx="1110009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मर्यादित</a:t>
            </a:r>
            <a:r>
              <a:rPr lang="en-US" dirty="0"/>
              <a:t> </a:t>
            </a:r>
            <a:r>
              <a:rPr lang="en-US" dirty="0" err="1"/>
              <a:t>जबाबदारी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err="1"/>
              <a:t>कंपनीच्या</a:t>
            </a:r>
            <a:r>
              <a:rPr lang="en-US" dirty="0"/>
              <a:t> </a:t>
            </a:r>
            <a:r>
              <a:rPr lang="en-US" dirty="0" err="1"/>
              <a:t>भागधारकांची</a:t>
            </a:r>
            <a:r>
              <a:rPr lang="en-US" dirty="0"/>
              <a:t> </a:t>
            </a:r>
            <a:r>
              <a:rPr lang="en-US" dirty="0" err="1"/>
              <a:t>जबाबदारी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त्यांनी</a:t>
            </a:r>
            <a:r>
              <a:rPr lang="en-US" dirty="0"/>
              <a:t> </a:t>
            </a:r>
            <a:r>
              <a:rPr lang="en-US" dirty="0" err="1"/>
              <a:t>विकत</a:t>
            </a:r>
            <a:r>
              <a:rPr lang="en-US" dirty="0"/>
              <a:t> </a:t>
            </a:r>
            <a:r>
              <a:rPr lang="en-US" dirty="0" err="1"/>
              <a:t>घेतलेल्या</a:t>
            </a:r>
            <a:r>
              <a:rPr lang="en-US" dirty="0"/>
              <a:t> </a:t>
            </a:r>
            <a:r>
              <a:rPr lang="en-US" dirty="0" err="1"/>
              <a:t>भागांच्या</a:t>
            </a:r>
            <a:r>
              <a:rPr lang="en-US" dirty="0"/>
              <a:t> </a:t>
            </a:r>
            <a:r>
              <a:rPr lang="en-US" dirty="0" err="1"/>
              <a:t>किमतीपुरतीच</a:t>
            </a:r>
            <a:r>
              <a:rPr lang="en-US" dirty="0"/>
              <a:t> </a:t>
            </a:r>
            <a:r>
              <a:rPr lang="en-US" dirty="0" err="1"/>
              <a:t>असते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भागांचे</a:t>
            </a:r>
            <a:r>
              <a:rPr lang="en-US" dirty="0"/>
              <a:t> </a:t>
            </a:r>
            <a:r>
              <a:rPr lang="en-US" dirty="0" err="1"/>
              <a:t>हस्तांतरण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err="1"/>
              <a:t>कंपनीचे</a:t>
            </a:r>
            <a:r>
              <a:rPr lang="en-US" dirty="0"/>
              <a:t> </a:t>
            </a:r>
            <a:r>
              <a:rPr lang="en-US" dirty="0" err="1"/>
              <a:t>भाग</a:t>
            </a:r>
            <a:r>
              <a:rPr lang="en-US" dirty="0"/>
              <a:t>  </a:t>
            </a:r>
            <a:r>
              <a:rPr lang="en-US" dirty="0" err="1"/>
              <a:t>हस्तांतरणीय</a:t>
            </a:r>
            <a:r>
              <a:rPr lang="en-US" dirty="0"/>
              <a:t> </a:t>
            </a:r>
            <a:r>
              <a:rPr lang="en-US" dirty="0" err="1"/>
              <a:t>असतात</a:t>
            </a:r>
            <a:r>
              <a:rPr lang="en-US" dirty="0"/>
              <a:t>. </a:t>
            </a:r>
            <a:r>
              <a:rPr lang="en-US" dirty="0" err="1"/>
              <a:t>भागांचे</a:t>
            </a:r>
            <a:r>
              <a:rPr lang="en-US" dirty="0"/>
              <a:t> </a:t>
            </a:r>
            <a:r>
              <a:rPr lang="en-US" dirty="0" err="1"/>
              <a:t>हस्तांतरण</a:t>
            </a:r>
            <a:r>
              <a:rPr lang="en-US" dirty="0"/>
              <a:t> </a:t>
            </a:r>
            <a:r>
              <a:rPr lang="en-US" dirty="0" err="1"/>
              <a:t>हे</a:t>
            </a:r>
            <a:r>
              <a:rPr lang="en-US" dirty="0"/>
              <a:t> </a:t>
            </a:r>
            <a:r>
              <a:rPr lang="en-US" dirty="0" err="1"/>
              <a:t>कंपनीच्या</a:t>
            </a:r>
            <a:r>
              <a:rPr lang="en-US" dirty="0"/>
              <a:t> </a:t>
            </a:r>
            <a:r>
              <a:rPr lang="en-US" dirty="0" err="1"/>
              <a:t>नियमावलीत</a:t>
            </a:r>
            <a:r>
              <a:rPr lang="en-US" dirty="0"/>
              <a:t> </a:t>
            </a:r>
            <a:r>
              <a:rPr lang="en-US" dirty="0" err="1"/>
              <a:t>दिलेल्या</a:t>
            </a:r>
            <a:r>
              <a:rPr lang="en-US" dirty="0"/>
              <a:t> </a:t>
            </a:r>
            <a:r>
              <a:rPr lang="en-US" dirty="0" err="1"/>
              <a:t>नियमानुसार</a:t>
            </a:r>
            <a:r>
              <a:rPr lang="en-US" dirty="0"/>
              <a:t> </a:t>
            </a:r>
            <a:r>
              <a:rPr lang="en-US" dirty="0" err="1"/>
              <a:t>होते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कायद्यानुसार</a:t>
            </a:r>
            <a:r>
              <a:rPr lang="en-US" dirty="0"/>
              <a:t> </a:t>
            </a:r>
            <a:r>
              <a:rPr lang="en-US" dirty="0" err="1"/>
              <a:t>कार्य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dirty="0" err="1"/>
              <a:t>कंपनी</a:t>
            </a:r>
            <a:r>
              <a:rPr lang="en-US" dirty="0"/>
              <a:t> </a:t>
            </a:r>
            <a:r>
              <a:rPr lang="en-US" dirty="0" err="1"/>
              <a:t>कायद्यानुसार</a:t>
            </a:r>
            <a:r>
              <a:rPr lang="en-US" dirty="0"/>
              <a:t> </a:t>
            </a:r>
            <a:r>
              <a:rPr lang="en-US" dirty="0" err="1"/>
              <a:t>आणि</a:t>
            </a:r>
            <a:r>
              <a:rPr lang="en-US" dirty="0"/>
              <a:t> </a:t>
            </a:r>
            <a:r>
              <a:rPr lang="en-US" dirty="0" err="1"/>
              <a:t>त्यात</a:t>
            </a:r>
            <a:r>
              <a:rPr lang="en-US" dirty="0"/>
              <a:t> </a:t>
            </a:r>
            <a:r>
              <a:rPr lang="en-US" dirty="0" err="1"/>
              <a:t>वेळोवेळी</a:t>
            </a:r>
            <a:r>
              <a:rPr lang="en-US" dirty="0"/>
              <a:t> </a:t>
            </a:r>
            <a:r>
              <a:rPr lang="en-US" dirty="0" err="1"/>
              <a:t>केलेल्या</a:t>
            </a:r>
            <a:r>
              <a:rPr lang="en-US" dirty="0"/>
              <a:t> </a:t>
            </a:r>
            <a:r>
              <a:rPr lang="en-US" dirty="0" err="1"/>
              <a:t>दुरुस्त्यांनुसार</a:t>
            </a:r>
            <a:r>
              <a:rPr lang="en-US" dirty="0"/>
              <a:t> </a:t>
            </a:r>
            <a:r>
              <a:rPr lang="en-US" dirty="0" err="1"/>
              <a:t>कंपनीचा</a:t>
            </a:r>
            <a:r>
              <a:rPr lang="en-US" dirty="0"/>
              <a:t> </a:t>
            </a:r>
            <a:r>
              <a:rPr lang="en-US" dirty="0" err="1"/>
              <a:t>कारभार</a:t>
            </a:r>
            <a:r>
              <a:rPr lang="en-US" dirty="0"/>
              <a:t> </a:t>
            </a:r>
            <a:r>
              <a:rPr lang="en-US" dirty="0" err="1"/>
              <a:t>चालतो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87848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PowerPoint Presentation</vt:lpstr>
      <vt:lpstr>PowerPoint Presentation</vt:lpstr>
      <vt:lpstr>प्रास्ताविक </vt:lpstr>
      <vt:lpstr>भारतीय कंपनी कायदा, 2013</vt:lpstr>
      <vt:lpstr>संयुक्त भांडवली संस्था अगर कंपनी ( व्याख्या ) </vt:lpstr>
      <vt:lpstr>कंपनीची वैशिष्ट्ये </vt:lpstr>
      <vt:lpstr>PowerPoint Presentation</vt:lpstr>
      <vt:lpstr>PowerPoint Presentation</vt:lpstr>
      <vt:lpstr>PowerPoint Presentation</vt:lpstr>
      <vt:lpstr>कंपनीचे प्रकार </vt:lpstr>
      <vt:lpstr>PowerPoint Presentation</vt:lpstr>
      <vt:lpstr>PowerPoint Presentation</vt:lpstr>
      <vt:lpstr>PowerPoint Presentation</vt:lpstr>
      <vt:lpstr>धन्यवाद…☺️🙏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mandhareketaki@gmail.com</dc:creator>
  <cp:lastModifiedBy>Bhalchandra Deshpande</cp:lastModifiedBy>
  <cp:revision>13</cp:revision>
  <dcterms:created xsi:type="dcterms:W3CDTF">2024-02-15T14:11:48Z</dcterms:created>
  <dcterms:modified xsi:type="dcterms:W3CDTF">2024-06-24T09:17:10Z</dcterms:modified>
</cp:coreProperties>
</file>