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slides/slide2.xml" ContentType="application/vnd.openxmlformats-officedocument.presentationml.slide+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slides/slide3.xml" ContentType="application/vnd.openxmlformats-officedocument.presentationml.slide+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slides/slide4.xml" ContentType="application/vnd.openxmlformats-officedocument.presentationml.slide+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slides/slide5.xml" ContentType="application/vnd.openxmlformats-officedocument.presentationml.slide+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280" r:id="rId3"/>
    <p:sldId id="281" r:id="rId4"/>
    <p:sldId id="282" r:id="rId5"/>
    <p:sldId id="283" r:id="rId6"/>
    <p:sldId id="284" r:id="rId7"/>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tableStyles" Target="tableStyles.xml"/><Relationship Id="rId9" Type="http://schemas.openxmlformats.org/officeDocument/2006/relationships/presProps" Target="presProps.xml"/><Relationship Id="rId10" Type="http://schemas.openxmlformats.org/officeDocument/2006/relationships/viewProps" Target="viewProps.xml"/><Relationship Id="rId11" Type="http://schemas.openxmlformats.org/officeDocument/2006/relationships/theme" Target="theme/theme1.xml"/></Relationships>
</file>

<file path=ppt/ink/ink1.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3361.716 11620.948 533.15, 3361.716 11741.305 712.624, 3382.083 12206.646 592.912, 3405.645 12565.835 622.448, 3422.674 12822.713 578.836, 3435.056 13016.609 533.46, 3453.977 13221.094 486.654, 3478.844 13447.604 438.981, 3499.939 13656.391 383.681, 3515.563 13814.101 307.289, 3532.031 13972.611 261.553, 3555.449 14112.179 202.488, 3571.037 14203.962 144.689, 3587.031 14286.452 99.283, 3601.015 14363.331 26.82</trace>
</ink>
</file>

<file path=ppt/ink/ink10.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4455.824 10952.979 533.15, 4466.757 11084.277 712.624, 4479.439 11450.012 676.425, 4487.224 11776.658 700.97, 4483.494 12037.518 742.429, 4468.862 12324.144 802.219, 4443.42 12581.214 865.836, 4405.144 12666.881 842.692, 4366.867 12752.545 680.686, 4328.591 12838.212 240.953</trace>
</ink>
</file>

<file path=ppt/ink/ink11.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3030.682 12631.929 533.15, 3172.813 12631.929 712.624, 3568.637 12624.235 699.565, 3882.293 12597.377 739.414, 4214.3 12544.561 724.882, 4447.264 12491.257 666.18, 4690.57 12430.846 577.273, 4877.482 12377.972 475.754, 4963.265 12381.947 416.88, 5049.046 12385.922 4.757</trace>
</ink>
</file>

<file path=ppt/ink/ink12.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3247.159 10754.394 533.15, 3400.224 10743.452 707.581, 3808.73 10705.377 607.959, 4036.37 10681.897 591.821, 4353.221 10652.703 577.517, 4559.879 10637.256 570.162, 4898.862 10613.44 566.242, 5127.177 10592.32 563.842, 5328.09 10571.96 546.113, 5505.905 10552.809 548.137, 5716.108 10527.636 514.563, 5917.916 10506.687 472.202, 6072.01 10491.44 421.947, 6211.229 10477.198 335.24, 6318.719 10466.49 198.629</trace>
</ink>
</file>

<file path=ppt/ink/ink13.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5375.853 11295.991 533.15, 5364.92 11427.286 712.624, 5321.113 11765.879 714.008, 5285.307 12023.55 735.993, 5252.717 12283.915 763.01, 5210.462 12594.992 812.93, 5195.743 12858.372 862.934, 5253.607 12596.966 861.892, 5322.744 12316.679 837.799, 5410.569 12055.19 814.325, 5514.636 11801.06 823.313, 5657.068 11595.092 854.888, 5952.751 11667.842 863.631, 6154.311 11861.959 846.293, 6304.324 12176.378 846.551, 6356.936 12432.945 842.836, 6439.042 12722.178 821.379, 6435.044 12811.107 799.424, 6431.046 12900.041 645.736, 6427.048 12988.974 228.581</trace>
</ink>
</file>

<file path=ppt/ink/ink14.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7829.262 11873.694 533.15, 7719.93 11895.577 712.624, 7445.926 11966.722 751.519, 7233.149 12044.684 777.552, 6997.922 12184.083 783.329, 6733.666 12444.655 802.038, 6589.009 12714.719 801.36, 6535.925 12986.752 824.318, 6852.842 12929.722 854.201, 7154.944 12639.944 817.981, 7324.796 12402.786 760.333, 7474.948 12133.105 728.884, 7563.074 11927.569 729.156, 7629.477 11689.494 745.063, 7664.603 11443.841 767.694, 7674.914 11136.993 812.554, 7650.974 10889.26 834.505, 7587.207 10636.851 855.228, 7561.376 11015.139 852.626, 7610.851 11375.119 810.149, 7677.204 11706.192 785.693, 7762.746 11954.063 796.637, 7871.946 12195.072 836.234, 8013.917 12429.414 869.02, 8272.198 12376.489 865.61, 8398.024 12108.814 854.424, 8546.645 12402.198 846.627, 8704.001 12636.477 836.849, 8728.18 12723.888 814.48, 8752.358 12811.299 657.897, 8776.537 12898.712 232.886</trace>
</ink>
</file>

<file path=ppt/ink/ink15.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8803.41 11133.512 533.15, 8781.543 11221.043 712.624, 8722.705 11468.358 820.746, 8675.83 11543.936 798.808, 8628.955 11619.516 645.238, 8582.08 11695.094 228.405</trace>
</ink>
</file>

<file path=ppt/ink/ink16.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10463.068 11873.694 533.15, 10364.671 11862.753 712.624, 10146.328 11845.06 759.281, 9806.349 11855.378 779.021, 9515.066 11908.505 800.859, 9255.863 12049.307 846.044, 9101.385 12329.812 854.505, 9121.571 12611.055 848.594, 9444.288 12783.533 833.936, 9701.668 12834.29 811.449, 9962.709 12855.063 783.118, 10204.665 12854.262 697.928, 10425.861 12830.433 598.895, 10510.36 12848.856 560.949, 10594.859 12867.279 295.327</trace>
</ink>
</file>

<file path=ppt/ink/ink17.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12627.842 11602.896 533.15, 12507.577 11646.659 712.624, 12228.577 11743.188 763.506, 11915.304 11877.202 782.091, 11686.552 12036.92 803.126, 11493.144 12318.933 838.601, 11414.298 12625.721 845.258, 11661.045 12700.51 855.585, 11920.585 12452.386 818.704, 12104.963 12253.188 780.557, 12333.156 12013.917 769.164, 12546.073 11829.677 805.203, 12698.34 12029.947 861.057, 12720.241 12417.073 824.059, 12743.977 12666.987 754.152, 12781.435 12908.13 512.275, 12769.099 12981.122 479.817, 12756.764 13054.113 252.613</trace>
</ink>
</file>

<file path=ppt/ink/ink18.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1822.017 11693.162 533.15, 1800.151 11780.692 712.624, 1763.364 12063.987 782.834, 1719.973 12339.445 772.736, 1678.274 12691.587 778.256, 1646.574 12980.291 805.538, 1624.261 13237.771 856.862, 1708.302 12935.296 857.174, 1760.674 12640.387 857.144, 1876.571 12378.547 862.716, 2018.001 12151.219 860.685, 2280.088 12149.823 868.629, 2369.874 12396.68 862.723, 2395.622 12669.925 859.458, 2399.29 12936.39 870.553, 2446.281 12662.876 862.103, 2531.148 12340.878 833.866, 2621.715 12087.524 840.708, 2798.168 11898.508 869.029, 2990.731 12078.447 866.206, 3009.811 12383.444 852.719, 2993.87 12688.814 830.195, 2962.038 12965.234 815.285, 2949.923 13246.648 831.973, 2917.776 13330.886 809.734, 2885.63 13415.12 654.064, 2853.484 13499.356 231.53</trace>
</ink>
</file>

<file path=ppt/ink/ink19.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3752.273 13101.313 533.15, 3976.675 12890.688 820.025, 4125.928 12656.626 866.261, 3835.723 12595.038 860.885, 3671.87 12858.351 841.288, 3602.683 13134.431 834.73, 3689.348 13409.231 858.223, 3943.486 13520.603 859.482, 4249.878 13464.286 854.441, 4549.341 13282.096 832.133, 4785.177 13088.427 801.518, 4986.778 12910.321 768.981, 5166.328 12723.323 761.713, 5319.973 12531.407 765.197, 5473.435 12294.065 796.988, 5574.821 12073.747 843.403, 5607.352 11793.031 867.005, 5329.24 11924.389 855.125, 5242.144 12201.164 827.459, 5205.898 12458.844 814.737, 5195.608 12738.204 838.953, 5246.355 12990.152 868.215, 5452.446 13164.18 865.596, 5685.793 12980.494 859.413, 5859.237 12694.805 837.603, 5954.391 12450.218 830.829, 6026.933 12194.057 830.226, 6078.527 11889.057 843.098, 6097.458 11630.036 870.243, 6039.342 11898.671 866.185, 5970.323 12187.494 845.707, 5910.661 12483.021 817.686, 5872.971 12765.808 812.753, 5848.707 13067.43 832.844, 6062.385 13222.07 866.756, 6302.902 13097.583 853.362, 6519.917 12917.44 842.766, 6708.677 12700.42 851.44, 6818.701 12460.767 871.011, 6676.379 12682.86 866.217, 6563.703 13014.607 839.729, 6532.144 13279.542 835.927, 6772.598 13415.638 864.531, 6856.251 13508.372 809.754, 6939.904 13601.106 426.317</trace>
</ink>
</file>

<file path=ppt/ink/ink2.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2676.204 11927.854 533.15, 2796.469 11905.973 712.624, 3063.63 11848.654 747.443, 3322.886 11812.356 747.299, 3577.148 11795.099 757.528, 3829.603 11811.644 775.628, 4064.612 11864.567 813.382, 4254.666 12020.845 839.869, 4463.903 12358.792 829.472, 4579.396 12620.984 791.074, 4640.847 12912.682 751.425, 4648.491 13193.654 758.961, 4526.313 13450.948 790.258, 4338.117 13657.992 799.989, 4028.758 13869.81 771.305, 3740.131 14004.274 719.865, 3401.69 14083.527 677.619, 2976.128 14095.693 646.655, 2591.788 14039.312 618.674, 2340.099 13937.445 599.879, 2115.727 13821.443 581.683, 1903.864 13692.926 558.987, 1626.471 13500.244 529.666, 1400.754 13295.464 501.256, 1236.8 13132.925 429.303, 1131.636 13027.275 364.766, 1030.998 12939.195 249.893, 972.365 12865.478 167.97</trace>
</ink>
</file>

<file path=ppt/ink/ink20.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6764.915 11819.534 533.15, 6852.381 11885.182 716.422</trace>
</ink>
</file>

<file path=ppt/ink/ink21.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8532.813 11404.31 533.15, 8521.881 11513.722 712.624, 8475.01 11780.433 717.504, 8423.02 12029.013 699.311, 8359.92 12321.536 712.962, 8294.086 12654.07 728.97, 8238.919 12918.123 748.222, 8171.499 13192.568 768.502, 8102.233 13475.95 808.969, 8023.838 13724.235 838.78, 7921.288 13987.466 853.085, 7807.385 14268.514 847.917, 7739.99 14515.33 866.538, 8035.581 14480.896 864.367, 8272.541 14314.478 856.228, 8304.104 14037.703 862.595, 8197.175 13741.219 848.582, 8027.55 13532.831 829.879, 7792.244 13380.538 822.406, 7552.181 13261.787 824.18, 7329.012 13139.244 854.368, 7554.965 12968.265 859.36, 7825.927 12871.193 836.834, 8068.107 12800.794 788.414, 8365.923 12728.147 705.526, 8661.576 12673.675 577.887, 8901.597 12638.998 434.752, 9104.555 12622.985 297.35, 9206.944 12613.873 104.192</trace>
</ink>
</file>

<file path=ppt/ink/ink22.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9218.325 12830.514 533.15, 9294.857 12797.688 712.624, 9492.384 12680.165 804.545, 9647.157 12490.7 834.921, 9700.612 12222.938 853.596, 9456.462 12078.484 861.938, 9155.683 12182.648 854.916, 8948.641 12383.986 845.632, 8843.192 12629.659 847.418, 8821.133 12894.058 855.107, 8970.05 13134.753 863.308, 9241.797 13250.737 861.287, 9502.147 13220.419 867.114, 9751.127 13055.902 862.324, 9959.251 12851.062 863.138, 10141.815 12621.373 858.803, 10291.786 12391.661 860.006, 10423.439 12140.357 865.589, 10506.374 11891.105 863.493, 10242.471 11981.735 859.582, 10066.858 12185.27 845.59, 10185.594 12416.194 867.055, 10110.205 12746.245 862.733, 9946.833 12986.887 838.86, 9797.896 13193.598 818.751, 9653.302 13422.835 846.439, 10004.723 13356.651 858.779, 10369.817 13164.237 817.513, 10601.583 13024.517 768.588, 10835.567 12869.245 746.634, 11099.765 12677.844 764.894, 11292.622 12505.529 802.669, 11441.171 12299.185 852.791, 11132.028 12304.487 857.297, 10926.709 12529.593 827.753, 10775.271 12769.752 812.44, 10719.043 13029.601 835.22, 10941.207 12896.151 861.369, 11099.604 12686.64 852.976, 11238.387 12449.493 850.741, 11419.863 12690.749 856.714, 11589.937 12887.636 853.576, 11926.395 12831.726 845.74, 12176.849 12740.248 792.965, 12262.693 12737.824 771.769, 12348.537 12735.4 623.397, 12434.382 12732.979 220.674</trace>
</ink>
</file>

<file path=ppt/ink/ink23.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5321.733 10898.82 533.15, 5288.934 11030.118 712.624, 5220.529 11383.16 717.086, 5172.484 11701.445 716.26, 5119.359 12119.583 692.465, 5089.983 12458.572 678.864, 5075.095 12681.237 649.871, 5059.108 13003.859 544.465, 5053.654 13288.212 417.319, 5051.663 13471.616 288.624, 5051.217 13567.786 170.123</trace>
</ink>
</file>

<file path=ppt/ink/ink24.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5051.136 10736.341 533.15, 5215.135 10725.399 712.624, 5431.952 10713.259 625.012, 5661.686 10692.325 674.882, 5884.219 10666.864 703.61, 6173.278 10622.882 710.416, 6453.428 10569.407 666.315, 6714.786 10516.141 602.963, 6900.939 10476.636 501.507, 6990.886 10486.83 439.446, 7080.833 10497.027 5.015</trace>
</ink>
</file>

<file path=ppt/ink/ink25.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5231.534 11927.854 533.15, 5373.667 11949.736 712.624, 5736.44 11959.734 691.933, 6022.733 11940.954 719.092, 6291.646 11881.253 667.144, 6485.982 11818.239 594.914, 6674.716 11747.321 384.526, 6757.946 11744.203 302.299</trace>
</ink>
</file>

<file path=ppt/ink/ink26.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7432.387 10700.234 533.15, 7399.587 10798.707 712.624, 7310.815 11149.445 697.174, 7225.541 11478.621 727.458, 7152.948 11820.667 732.137, 7093.138 12110.15 744.309, 7035.87 12419.371 762.121, 6990.685 12735.856 798.114, 6974.469 12976.756 864.36, 6938.964 13063.437 841.256, 6903.46 13150.117 679.525, 6867.956 13236.798 240.543</trace>
</ink>
</file>

<file path=ppt/ink/ink27.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8514.773 11801.48 533.15, 8438.241 11845.247 712.624, 8203.492 12071.118 771.153, 8036.203 12332.09 786.118, 7944.063 12582.3 817.934, 7919.133 12833.359 850.957, 8161.494 12722.041 860.555, 8403.458 12504.971 840.188, 8559.402 12305.409 831.176, 8677.486 12018.093 843.475, 8633.263 11759.407 865.868, 8417.488 11604.323 861.505, 8146.297 11545.415 857.54, 8066.426 11497.989 834.618, 7986.556 11450.565 674.164, 7906.685 11403.14 238.645</trace>
</ink>
</file>

<file path=ppt/ink/ink28.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10372.87 11259.884 533.15, 10252.604 11270.825 712.624, 10011.826 11304.434 757.693, 9788.333 11357.932 756.684, 9527.356 11455.466 794.142, 9291.559 11615.108 836.748, 9389.895 11859.517 863.83, 9635.775 11950.336 857.943, 9371.19 12145.36 841.203, 9113.33 12333.841 835.4, 8966.234 12598.947 850.044, 9003.518 12873.144 859.886, 9185.911 13115.422 849.083, 9442.346 13212.555 843.628, 9791.73 13147.702 835.494, 10093.763 12991.394 819.787, 10181.475 12977.63 797.874, 10269.186 12963.871 644.484, 10356.897 12950.108 228.138</trace>
</ink>
</file>

<file path=ppt/ink/ink29.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10751.705 12054.227 533.15, 10861.038 12097.99 712.624, 11109.818 12143.372 758.928, 11346.552 12140.387 804.207, 11544.118 11993.285 859.309, 11574.021 11713.403 859.609, 11410.951 11481.38 858.906, 11090.969 11482.677 850.916, 10811.257 11630.546 828.879, 10624.017 11798.076 811.2, 10430.541 12055.395 796.4, 10312.806 12323.203 802.284, 10290.615 12608.168 829.409, 10514.264 12824.942 848.636, 10783.751 12885.617 832.94, 11113.534 12840.174 811.5, 11394.33 12729.886 794.264, 11637.573 12594.89 772.308, 11860.186 12438.451 694.054, 12069.231 12279.541 589.901, 12226.942 12159.213 358.328, 12300.376 12134.07 281.703</trace>
</ink>
</file>

<file path=ppt/ink/ink3.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5472.37 12595.822 533.15, 5570.769 12639.587 712.624, 5788.975 12775.519 794.976, 5980.839 13015.985 829.285, 6045.363 13261.42 857.024, 5884.743 13515.22 860.445, 5640.771 13661.49 845.218, 5358.375 13688.726 847.169, 5137.766 13495.993 854.938, 5019.963 13265.467 840.107, 4946.3 12940.708 830.567, 4979.848 12687.056 847.161, 5020.032 12604.514 824.516, 5060.215 12521.975 666.004, 5100.398 12439.433 235.756</trace>
</ink>
</file>

<file path=ppt/ink/ink30.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13024.717 11620.948 533.15, 12915.385 11675.656 712.624, 12717.857 11797.566 736.373, 12534.279 11950.002 801.898, 12410.701 12167.358 865.657, 12643.813 12008.002 860.155, 12876.279 11801.245 830.766, 13098.736 11621.632 811.807, 13336.393 11490.292 835.68, 13371.363 11851.875 848.618, 13324.519 12107.147 811.386, 13276.422 12359.802 766.362, 13227.136 12589.248 747.927, 13191.07 12830.261 789.345, 13152.323 12906.518 768.246, 13113.577 12982.776 620.552, 13074.83 13059.036 219.667</trace>
</ink>
</file>

<file path=ppt/ink/ink31.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13132.955 11729.269 533.15, 13023.624 11729.269 712.624, 12762.303 11770.033 654.134, 12565.865 11818.896 736.856, 12354.86 11905.666 774.43, 12129.018 12061.895 820.627, 11976.497 12294.844 854.279, 12036.934 12552.73 862.433, 12339.719 12504.485 859.709, 12573.02 12377.426 842.275, 12786.336 12221.602 828.703, 13008.874 12042.879 836.044, 13170.031 11814.629 856.698, 13213.515 11559.382 866.083, 13133.499 11843.905 857.26, 13105.892 12160.121 825.864, 13116.597 12474.483 817.036, 13211.09 12723.148 838.433, 13414.599 12882.883 857.031, 13465.771 12960.378 834.122, 13516.943 13037.871 673.763, 13568.114 13115.366 238.503</trace>
</ink>
</file>

<file path=ppt/ink/ink32.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3337.358 12686.089 533.15, 3249.893 12664.205 712.624, 3018.835 12647.438 704.146, 2804.635 12655.861 734.658, 2505.57 12717.629 786.533, 2282.058 12828.938 810.437, 2064.916 12960.737 817.814, 1832.839 13155.025 820.055, 1702.998 13391.639 840.058, 1955.14 13474.127 858.357, 2228.514 13422.847 845.066, 2494.795 13298.014 825.139, 2717.812 13115.919 814.671, 2914.218 12882.854 829.169, 3054.153 12660.145 860.501, 3071.456 12937.929 861.722, 3092.982 13274.769 829.991, 3166.54 13543.425 743.373, 3343.191 13716.482 450.731, 3380.348 13788.913 394.953, 3417.505 13861.343 4.507</trace>
</ink>
</file>

<file path=ppt/ink/ink33.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5069.177 12686.089 533.15, 4948.912 12718.911 712.624, 4677.599 12863.899 746.293, 4427.975 13082.422 783.657, 4266.107 13302.966 812.295, 4138.251 13552.13 848.931, 4455.651 13356.872 848.787, 4713.667 13059.743 794.658, 4865.471 12863.716 758.794, 5012.477 12644.38 748.06, 5161.726 12364.2 770.19, 5225.628 12095.097 824.927, 5080.32 12404.739 848.501, 5087.87 12751.717 806.103, 5123.713 13018.273 791.702, 5228.647 13255.96 831.256, 5237.122 13345.652 809.036, 5245.596 13435.344 653.5, 5254.07 13525.037 231.33</trace>
</ink>
</file>

<file path=ppt/ink/ink34.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6999.433 12559.716 533.15, 6868.234 12570.657 712.624, 6584.24 12624.115 751.728, 6276.169 12721.033 790.497, 6037.822 12888.404 811.56, 5864.005 13091.729 834.451, 5871.428 13346.706 854.165, 6208.096 13293.579 850.47, 6468.486 13187.204 829.416, 6680.389 13049.169 823.572, 6844.588 12861.473 838, 6891.194 13147.877 848.319, 6904.007 13458.109 797.596, 6967.973 13737.557 611.465, 6959.46 13825.507 572.723, 6950.947 13913.457 301.526</trace>
</ink>
</file>

<file path=ppt/ink/ink35.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7757.103 12577.77 533.15, 7757.103 12720.007 712.624, 7757.103 12977.634 746.724, 7757.103 13268.362 801.93, 7757.104 13527.487 862.833, 7898.346 13248.394 851.188, 8027.022 13002.225 839.419, 8243.501 12798.549 854.26, 8507.419 12889.578 864.024, 8651.907 13148.111 857.693, 8724.572 12859.131 854.252, 8893.967 12590.842 834.316, 9105.969 12752.995 847.536, 9144.629 13070.22 822.032, 9159.763 13397.08 732.695, 9138.181 13473.497 713.11, 9116.599 13549.913 576.016, 9095.018 13626.331 203.902</trace>
</ink>
</file>

<file path=ppt/ink/ink36.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10571.308 12776.354 533.15, 10451.042 12776.354 712.624, 10236.604 12794.089 769.813, 9973.852 12853.548 807.426, 9719.002 12982.176 851.705, 9911.043 13191.825 857.766, 10164.371 13267.145 851.176, 10173.029 13549.071 863.102, 9957.495 13742.683 843.059, 9698.526 13902.962 812.249, 9443.599 13979.166 817.864, 9355.068 13976.376 796.003, 9266.536 13973.584 642.972, 9178.007 13970.795 227.603</trace>
</ink>
</file>

<file path=ppt/ink/ink37.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11166.62 12938.833 533.15, 10916.708 13140.563 788.375, 10782.177 13375.848 826.242, 10769.387 13640.243 848.045, 11013.792 13789.797 859.024, 11283.605 13758.792 856.798, 11498.286 13576.51 855.521, 11600.961 13316.316 856.841, 11577.983 13056.51 866.563, 11599.696 12965.14 843.4, 11621.407 12873.771 681.257, 11643.121 12782.397 241.156</trace>
</ink>
</file>

<file path=ppt/ink/ink38.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12321.166 12631.929 533.15, 12288.366 12708.518 712.624, 12216.06 12968.782 788.4, 12151.641 13258.604 802.424, 12113.224 13539.562 839.17, 12104.688 13808.881 872.005, 12137.751 13480.403 856.99, 12179.463 13211.668 851.571, 12323.49 12937.354 852.203, 12552.331 12698.998 838.587, 12803.285 12585.573 842.628, 13098.948 12587.717 858.551, 13338.481 12706.886 859.815, 13507.638 12948.987 858.752, 13529.34 13235.961 859.747, 13529.832 13522.736 867.629, 13830.938 13503.418 864.809, 14065.942 13329.624 844.144, 14217.837 13058.71 847.509, 14047.396 13249.175 855.142, 14075.14 13519.968 850.143, 14055.084 13609.895 827.419, 14035.03 13699.821 668.349, 14014.975 13789.748 236.586</trace>
</ink>
</file>

<file path=ppt/ink/ink39.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13998.865 11927.854 533.15, 14170.056 12147.064 826.016, 14028.031 12352.135 860.145, 13879.247 12139.818 858.682, 13852.667 12050.636 835.729, 13826.09 11961.454 675.061, 13799.51 11872.27 238.962</trace>
</ink>
</file>

<file path=ppt/ink/ink4.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6230.04 12577.77 533.15, 6350.305 12610.595 712.624, 6654.666 12755.579 690.294, 6866.093 12870.683 749.941, 7063.66 13004.142 785.63, 7248.377 13161.497 831.503, 7345.609 13404.141 863.208, 7048.507 13374.52 863.513, 6943.972 13058.058 843.597, 6963.166 12711.203 813.17, 7057.048 12444.278 794.995, 7258.495 12150.448 755.74, 7521.251 11938.147 636.04, 7709.302 11819.534 416.506, 7782.315 11801.604 364.963, 7855.328 11783.675 4.165</trace>
</ink>
</file>

<file path=ppt/ink/ink40.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5177.415 10826.606 533.15, 5166.482 10925.079 712.624, 5141.118 11324.273 658.165, 5121.121 11558.298 640.202, 5093.892 11926.565 605.273, 5084.957 12168.517 548.397, 5079.317 12337.839 492.989, 5062.92 12506.223 438.972, 5049.955 12650.409 334.966, 5043.812 12756.477 186.854, 5023.128 12830.255 132.223</trace>
</ink>
</file>

<file path=ppt/ink/ink5.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8881.887 12397.237 533.15, 8544.396 12326.044 809.51, 8254.282 12307.13 810.396, 7968.424 12325.379 823.181, 7696.435 12409.35 823.071, 7465.767 12510.627 841.145, 7677.543 12727.632 861.207, 7941.083 12826.995 845.058, 8229.274 12933.893 845.437, 8442.865 13085.955 861.571, 8482.917 13404.021 861.44, 8301.591 13726.414 843.973, 8067.118 13910.006 812.016, 7800.944 13995.088 716.119, 7580.915 13980.299 559.696, 7506.128 13949.639 524.233, 7431.34 13918.977 275.997</trace>
</ink>
</file>

<file path=ppt/ink/ink6.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10234.87 12451.397 533.15, 10147.405 12462.339 712.624, 9911.447 12515.793 764.668, 9621.729 12628.551 788.725, 9340.618 12806.009 795.435, 9131.988 13009.232 814.318, 8981.546 13263.112 835.368, 9229.184 13407.768 860.867, 9580.193 13291.395 828.787, 9881.714 13141.558 793.697, 10081.814 12973.163 798.906, 10206.219 12756.624 829.688, 10137.378 12510.327 866.591, 10008.379 12782.438 860.149, 10052.08 13073.504 846.495, 10157.678 13306.689 836.573, 10351.065 13470.072 797.591, 10396.061 13543.861 776.271, 10441.057 13617.652 627.034, 10486.053 13691.441 221.961</trace>
</ink>
</file>

<file path=ppt/ink/ink7.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12129.046 11169.618 533.15, 12107.181 11279.032 712.624, 12036.085 11604.387 669.504, 11987.61 11898.953 679.046, 11953.353 12115.561 661.609, 11900.767 12469.228 656.292, 11842.589 12843.664 689.384, 11801.519 13115.707 724.555, 11780.653 13356.185 753.706, 11781.913 13606.51 819.952, 12058.458 13592.956 855.776, 12147.711 13617.946 832.901, 12236.964 13642.938 672.777, 12326.217 13667.929 238.154</trace>
</ink>
</file>

<file path=ppt/ink/ink8.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10938.421 12325.024 533.15, 11091.485 12335.964 712.624, 11468.029 12326.137 704.008, 11721.79 12307.335 713.172, 12003.434 12271.683 667.256, 12254.888 12226.69 598.777, 12459.8 12182.204 495.455, 12647.591 12129.096 372.577, 12761.984 12094.521 245.056, 12836.848 12072.352 58.41</trace>
</ink>
</file>

<file path=ppt/ink/ink9.xml><?xml version="1.0" encoding="utf-8"?>
<ink xmlns="http://www.w3.org/2003/InkML">
  <definitions>
    <brush xml:id="br1">
      <brushProperty name="color" value="#000000"/>
      <brushProperty name="width" value="0.079375" units="cm"/>
      <brushProperty name="tip" value="ellipse"/>
      <brushProperty name="fitToCurve" value="1"/>
      <brushProperty name="height" value="0.079375" units="cm"/>
    </brush>
    <context xml:id="ctx0">
      <inkSource xml:id="inkSrc0">
        <traceFormat>
          <channel name="X" units="cm" defaultValue="0" type="decimal"/>
          <channel name="Y" units="cm" defaultValue="0" type="decimal"/>
          <channel name="F" max="1023" units="dev" defaultValue="0" type="decimal"/>
        </traceFormat>
        <channelProperties>
          <channelProperty channel="X" name="resolution" value="28.36041" units="1/cm"/>
          <channelProperty channel="Y" name="resolution" value="28.36041" units="1/cm"/>
          <channelProperty channel="F" name="resolution" value="1.0" units="1/dev"/>
        </channelProperties>
      </inkSource>
    </context>
  </definitions>
  <trace timeOffset="0.0" brushRef="#br1" contextRef="#ctx0"> 14131.46 11891.747 533.15, 14033.062 11902.688 712.624, 13769.966 11944.674 731.83, 13496.903 12017.886 721.199, 13255.799 12116.546 739.667, 13006.343 12272.016 754.704, 12826.464 12414.199 772.432, 12649.682 12641.097 806.853, 12870.324 12766.784 852.623, 13228.367 12570.978 811.185, 13449.909 12409.618 754.891, 13662.189 12227.31 726.07, 13838.227 12085.308 733.273, 14010.372 11947.024 774.658, 14007.758 12182.996 858.364, 13945.968 12463.993 832.76, 13920.696 12760.878 813.024, 14158.235 12854.927 849.558, 14252.183 12933.875 795.73, 14346.129 13012.823 418.934</trace>
</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5" name=""/>
        <p:cNvGrpSpPr/>
        <p:nvPr/>
      </p:nvGrpSpPr>
      <p:grpSpPr>
        <a:xfrm>
          <a:off x="0" y="0"/>
          <a:ext cx="0" cy="0"/>
          <a:chOff x="0" y="0"/>
          <a:chExt cx="0" cy="0"/>
        </a:xfrm>
      </p:grpSpPr>
      <p:sp>
        <p:nvSpPr>
          <p:cNvPr id="104867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8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8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8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8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5" name=""/>
        <p:cNvGrpSpPr/>
        <p:nvPr/>
      </p:nvGrpSpPr>
      <p:grpSpPr>
        <a:xfrm>
          <a:off x="0" y="0"/>
          <a:ext cx="0" cy="0"/>
          <a:chOff x="0" y="0"/>
          <a:chExt cx="0" cy="0"/>
        </a:xfrm>
      </p:grpSpPr>
      <p:sp>
        <p:nvSpPr>
          <p:cNvPr id="1048624"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625"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62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7" name="Footer Placeholder 4"/>
          <p:cNvSpPr>
            <a:spLocks noGrp="1"/>
          </p:cNvSpPr>
          <p:nvPr>
            <p:ph type="ftr" sz="quarter" idx="11"/>
          </p:nvPr>
        </p:nvSpPr>
        <p:spPr/>
        <p:txBody>
          <a:bodyPr/>
          <a:p>
            <a:endParaRPr altLang="en-US" lang="zh-CN"/>
          </a:p>
        </p:txBody>
      </p:sp>
      <p:sp>
        <p:nvSpPr>
          <p:cNvPr id="104862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0" name=""/>
        <p:cNvGrpSpPr/>
        <p:nvPr/>
      </p:nvGrpSpPr>
      <p:grpSpPr>
        <a:xfrm>
          <a:off x="0" y="0"/>
          <a:ext cx="0" cy="0"/>
          <a:chOff x="0" y="0"/>
          <a:chExt cx="0" cy="0"/>
        </a:xfrm>
      </p:grpSpPr>
      <p:sp>
        <p:nvSpPr>
          <p:cNvPr id="1048649" name="Title 1"/>
          <p:cNvSpPr>
            <a:spLocks noGrp="1"/>
          </p:cNvSpPr>
          <p:nvPr>
            <p:ph type="title"/>
          </p:nvPr>
        </p:nvSpPr>
        <p:spPr/>
        <p:txBody>
          <a:bodyPr/>
          <a:p>
            <a:r>
              <a:rPr altLang="zh-CN" lang="en-US" smtClean="0"/>
              <a:t>Click to edit Master title style</a:t>
            </a:r>
            <a:endParaRPr dirty="0" lang="en-US"/>
          </a:p>
        </p:txBody>
      </p:sp>
      <p:sp>
        <p:nvSpPr>
          <p:cNvPr id="1048650"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2" name="Footer Placeholder 4"/>
          <p:cNvSpPr>
            <a:spLocks noGrp="1"/>
          </p:cNvSpPr>
          <p:nvPr>
            <p:ph type="ftr" sz="quarter" idx="11"/>
          </p:nvPr>
        </p:nvSpPr>
        <p:spPr/>
        <p:txBody>
          <a:bodyPr/>
          <a:p>
            <a:endParaRPr altLang="en-US" lang="zh-CN"/>
          </a:p>
        </p:txBody>
      </p:sp>
      <p:sp>
        <p:nvSpPr>
          <p:cNvPr id="104865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7" name=""/>
        <p:cNvGrpSpPr/>
        <p:nvPr/>
      </p:nvGrpSpPr>
      <p:grpSpPr>
        <a:xfrm>
          <a:off x="0" y="0"/>
          <a:ext cx="0" cy="0"/>
          <a:chOff x="0" y="0"/>
          <a:chExt cx="0" cy="0"/>
        </a:xfrm>
      </p:grpSpPr>
      <p:sp>
        <p:nvSpPr>
          <p:cNvPr id="1048633"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34"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6" name="Footer Placeholder 4"/>
          <p:cNvSpPr>
            <a:spLocks noGrp="1"/>
          </p:cNvSpPr>
          <p:nvPr>
            <p:ph type="ftr" sz="quarter" idx="11"/>
          </p:nvPr>
        </p:nvSpPr>
        <p:spPr/>
        <p:txBody>
          <a:bodyPr/>
          <a:p>
            <a:endParaRPr altLang="en-US" lang="zh-CN"/>
          </a:p>
        </p:txBody>
      </p:sp>
      <p:sp>
        <p:nvSpPr>
          <p:cNvPr id="104863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8" name=""/>
        <p:cNvGrpSpPr/>
        <p:nvPr/>
      </p:nvGrpSpPr>
      <p:grpSpPr>
        <a:xfrm>
          <a:off x="0" y="0"/>
          <a:ext cx="0" cy="0"/>
          <a:chOff x="0" y="0"/>
          <a:chExt cx="0" cy="0"/>
        </a:xfrm>
      </p:grpSpPr>
      <p:sp>
        <p:nvSpPr>
          <p:cNvPr id="1048638" name="Title 1"/>
          <p:cNvSpPr>
            <a:spLocks noGrp="1"/>
          </p:cNvSpPr>
          <p:nvPr>
            <p:ph type="title"/>
          </p:nvPr>
        </p:nvSpPr>
        <p:spPr/>
        <p:txBody>
          <a:bodyPr/>
          <a:p>
            <a:r>
              <a:rPr altLang="zh-CN" lang="en-US" smtClean="0"/>
              <a:t>Click to edit Master title style</a:t>
            </a:r>
            <a:endParaRPr dirty="0" lang="en-US"/>
          </a:p>
        </p:txBody>
      </p:sp>
      <p:sp>
        <p:nvSpPr>
          <p:cNvPr id="1048639"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1" name="Footer Placeholder 4"/>
          <p:cNvSpPr>
            <a:spLocks noGrp="1"/>
          </p:cNvSpPr>
          <p:nvPr>
            <p:ph type="ftr" sz="quarter" idx="11"/>
          </p:nvPr>
        </p:nvSpPr>
        <p:spPr/>
        <p:txBody>
          <a:bodyPr/>
          <a:p>
            <a:endParaRPr altLang="en-US" lang="zh-CN"/>
          </a:p>
        </p:txBody>
      </p:sp>
      <p:sp>
        <p:nvSpPr>
          <p:cNvPr id="104864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1" name=""/>
        <p:cNvGrpSpPr/>
        <p:nvPr/>
      </p:nvGrpSpPr>
      <p:grpSpPr>
        <a:xfrm>
          <a:off x="0" y="0"/>
          <a:ext cx="0" cy="0"/>
          <a:chOff x="0" y="0"/>
          <a:chExt cx="0" cy="0"/>
        </a:xfrm>
      </p:grpSpPr>
      <p:sp>
        <p:nvSpPr>
          <p:cNvPr id="1048654"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55"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5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7" name="Footer Placeholder 4"/>
          <p:cNvSpPr>
            <a:spLocks noGrp="1"/>
          </p:cNvSpPr>
          <p:nvPr>
            <p:ph type="ftr" sz="quarter" idx="11"/>
          </p:nvPr>
        </p:nvSpPr>
        <p:spPr/>
        <p:txBody>
          <a:bodyPr/>
          <a:p>
            <a:endParaRPr altLang="en-US" lang="zh-CN"/>
          </a:p>
        </p:txBody>
      </p:sp>
      <p:sp>
        <p:nvSpPr>
          <p:cNvPr id="104865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2" name=""/>
        <p:cNvGrpSpPr/>
        <p:nvPr/>
      </p:nvGrpSpPr>
      <p:grpSpPr>
        <a:xfrm>
          <a:off x="0" y="0"/>
          <a:ext cx="0" cy="0"/>
          <a:chOff x="0" y="0"/>
          <a:chExt cx="0" cy="0"/>
        </a:xfrm>
      </p:grpSpPr>
      <p:sp>
        <p:nvSpPr>
          <p:cNvPr id="1048659" name="Title 1"/>
          <p:cNvSpPr>
            <a:spLocks noGrp="1"/>
          </p:cNvSpPr>
          <p:nvPr>
            <p:ph type="title"/>
          </p:nvPr>
        </p:nvSpPr>
        <p:spPr/>
        <p:txBody>
          <a:bodyPr/>
          <a:p>
            <a:r>
              <a:rPr altLang="zh-CN" lang="en-US" smtClean="0"/>
              <a:t>Click to edit Master title style</a:t>
            </a:r>
            <a:endParaRPr dirty="0" lang="en-US"/>
          </a:p>
        </p:txBody>
      </p:sp>
      <p:sp>
        <p:nvSpPr>
          <p:cNvPr id="1048660"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1"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2"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3" name="Footer Placeholder 5"/>
          <p:cNvSpPr>
            <a:spLocks noGrp="1"/>
          </p:cNvSpPr>
          <p:nvPr>
            <p:ph type="ftr" sz="quarter" idx="11"/>
          </p:nvPr>
        </p:nvSpPr>
        <p:spPr/>
        <p:txBody>
          <a:bodyPr/>
          <a:p>
            <a:endParaRPr altLang="en-US" lang="zh-CN"/>
          </a:p>
        </p:txBody>
      </p:sp>
      <p:sp>
        <p:nvSpPr>
          <p:cNvPr id="1048664"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3" name=""/>
        <p:cNvGrpSpPr/>
        <p:nvPr/>
      </p:nvGrpSpPr>
      <p:grpSpPr>
        <a:xfrm>
          <a:off x="0" y="0"/>
          <a:ext cx="0" cy="0"/>
          <a:chOff x="0" y="0"/>
          <a:chExt cx="0" cy="0"/>
        </a:xfrm>
      </p:grpSpPr>
      <p:sp>
        <p:nvSpPr>
          <p:cNvPr id="1048665"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66"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67"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8"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69"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70"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71" name="Footer Placeholder 7"/>
          <p:cNvSpPr>
            <a:spLocks noGrp="1"/>
          </p:cNvSpPr>
          <p:nvPr>
            <p:ph type="ftr" sz="quarter" idx="11"/>
          </p:nvPr>
        </p:nvSpPr>
        <p:spPr/>
        <p:txBody>
          <a:bodyPr/>
          <a:p>
            <a:endParaRPr altLang="en-US" lang="zh-CN"/>
          </a:p>
        </p:txBody>
      </p:sp>
      <p:sp>
        <p:nvSpPr>
          <p:cNvPr id="1048672"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6" name=""/>
        <p:cNvGrpSpPr/>
        <p:nvPr/>
      </p:nvGrpSpPr>
      <p:grpSpPr>
        <a:xfrm>
          <a:off x="0" y="0"/>
          <a:ext cx="0" cy="0"/>
          <a:chOff x="0" y="0"/>
          <a:chExt cx="0" cy="0"/>
        </a:xfrm>
      </p:grpSpPr>
      <p:sp>
        <p:nvSpPr>
          <p:cNvPr id="1048629" name="Title 1"/>
          <p:cNvSpPr>
            <a:spLocks noGrp="1"/>
          </p:cNvSpPr>
          <p:nvPr>
            <p:ph type="title"/>
          </p:nvPr>
        </p:nvSpPr>
        <p:spPr/>
        <p:txBody>
          <a:bodyPr/>
          <a:p>
            <a:r>
              <a:rPr altLang="zh-CN" lang="en-US" smtClean="0"/>
              <a:t>Click to edit Master title style</a:t>
            </a:r>
            <a:endParaRPr dirty="0" lang="en-US"/>
          </a:p>
        </p:txBody>
      </p:sp>
      <p:sp>
        <p:nvSpPr>
          <p:cNvPr id="1048630"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1" name="Footer Placeholder 3"/>
          <p:cNvSpPr>
            <a:spLocks noGrp="1"/>
          </p:cNvSpPr>
          <p:nvPr>
            <p:ph type="ftr" sz="quarter" idx="11"/>
          </p:nvPr>
        </p:nvSpPr>
        <p:spPr/>
        <p:txBody>
          <a:bodyPr/>
          <a:p>
            <a:endParaRPr altLang="en-US" lang="zh-CN"/>
          </a:p>
        </p:txBody>
      </p:sp>
      <p:sp>
        <p:nvSpPr>
          <p:cNvPr id="1048632"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9" name=""/>
        <p:cNvGrpSpPr/>
        <p:nvPr/>
      </p:nvGrpSpPr>
      <p:grpSpPr>
        <a:xfrm>
          <a:off x="0" y="0"/>
          <a:ext cx="0" cy="0"/>
          <a:chOff x="0" y="0"/>
          <a:chExt cx="0" cy="0"/>
        </a:xfrm>
      </p:grpSpPr>
      <p:sp>
        <p:nvSpPr>
          <p:cNvPr id="1048581"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2" name="Footer Placeholder 2"/>
          <p:cNvSpPr>
            <a:spLocks noGrp="1"/>
          </p:cNvSpPr>
          <p:nvPr>
            <p:ph type="ftr" sz="quarter" idx="11"/>
          </p:nvPr>
        </p:nvSpPr>
        <p:spPr/>
        <p:txBody>
          <a:bodyPr/>
          <a:p>
            <a:endParaRPr altLang="en-US" lang="zh-CN"/>
          </a:p>
        </p:txBody>
      </p:sp>
      <p:sp>
        <p:nvSpPr>
          <p:cNvPr id="1048583"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4" name=""/>
        <p:cNvGrpSpPr/>
        <p:nvPr/>
      </p:nvGrpSpPr>
      <p:grpSpPr>
        <a:xfrm>
          <a:off x="0" y="0"/>
          <a:ext cx="0" cy="0"/>
          <a:chOff x="0" y="0"/>
          <a:chExt cx="0" cy="0"/>
        </a:xfrm>
      </p:grpSpPr>
      <p:sp>
        <p:nvSpPr>
          <p:cNvPr id="1048673"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7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75"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7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77" name="Footer Placeholder 5"/>
          <p:cNvSpPr>
            <a:spLocks noGrp="1"/>
          </p:cNvSpPr>
          <p:nvPr>
            <p:ph type="ftr" sz="quarter" idx="11"/>
          </p:nvPr>
        </p:nvSpPr>
        <p:spPr/>
        <p:txBody>
          <a:bodyPr/>
          <a:p>
            <a:endParaRPr altLang="en-US" lang="zh-CN"/>
          </a:p>
        </p:txBody>
      </p:sp>
      <p:sp>
        <p:nvSpPr>
          <p:cNvPr id="104867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9" name=""/>
        <p:cNvGrpSpPr/>
        <p:nvPr/>
      </p:nvGrpSpPr>
      <p:grpSpPr>
        <a:xfrm>
          <a:off x="0" y="0"/>
          <a:ext cx="0" cy="0"/>
          <a:chOff x="0" y="0"/>
          <a:chExt cx="0" cy="0"/>
        </a:xfrm>
      </p:grpSpPr>
      <p:sp>
        <p:nvSpPr>
          <p:cNvPr id="1048643"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4"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45"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7" name="Footer Placeholder 5"/>
          <p:cNvSpPr>
            <a:spLocks noGrp="1"/>
          </p:cNvSpPr>
          <p:nvPr>
            <p:ph type="ftr" sz="quarter" idx="11"/>
          </p:nvPr>
        </p:nvSpPr>
        <p:spPr/>
        <p:txBody>
          <a:bodyPr/>
          <a:p>
            <a:endParaRPr altLang="en-US" lang="zh-CN"/>
          </a:p>
        </p:txBody>
      </p:sp>
      <p:sp>
        <p:nvSpPr>
          <p:cNvPr id="104864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7"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customXml" Target="../ink/ink1.xml"/><Relationship Id="rId3" Type="http://schemas.openxmlformats.org/officeDocument/2006/relationships/customXml" Target="../ink/ink2.xml"/><Relationship Id="rId4" Type="http://schemas.openxmlformats.org/officeDocument/2006/relationships/customXml" Target="../ink/ink3.xml"/><Relationship Id="rId5" Type="http://schemas.openxmlformats.org/officeDocument/2006/relationships/customXml" Target="../ink/ink4.xml"/><Relationship Id="rId6" Type="http://schemas.openxmlformats.org/officeDocument/2006/relationships/customXml" Target="../ink/ink5.xml"/><Relationship Id="rId7" Type="http://schemas.openxmlformats.org/officeDocument/2006/relationships/customXml" Target="../ink/ink6.xml"/><Relationship Id="rId8" Type="http://schemas.openxmlformats.org/officeDocument/2006/relationships/customXml" Target="../ink/ink7.xml"/><Relationship Id="rId9" Type="http://schemas.openxmlformats.org/officeDocument/2006/relationships/customXml" Target="../ink/ink8.xml"/><Relationship Id="rId10" Type="http://schemas.openxmlformats.org/officeDocument/2006/relationships/customXml" Target="../ink/ink9.xml"/><Relationship Id="rId1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customXml" Target="../ink/ink10.xml"/><Relationship Id="rId3" Type="http://schemas.openxmlformats.org/officeDocument/2006/relationships/customXml" Target="../ink/ink11.xml"/><Relationship Id="rId4" Type="http://schemas.openxmlformats.org/officeDocument/2006/relationships/customXml" Target="../ink/ink12.xml"/><Relationship Id="rId5" Type="http://schemas.openxmlformats.org/officeDocument/2006/relationships/customXml" Target="../ink/ink13.xml"/><Relationship Id="rId6" Type="http://schemas.openxmlformats.org/officeDocument/2006/relationships/customXml" Target="../ink/ink14.xml"/><Relationship Id="rId7" Type="http://schemas.openxmlformats.org/officeDocument/2006/relationships/customXml" Target="../ink/ink15.xml"/><Relationship Id="rId8" Type="http://schemas.openxmlformats.org/officeDocument/2006/relationships/customXml" Target="../ink/ink16.xml"/><Relationship Id="rId9" Type="http://schemas.openxmlformats.org/officeDocument/2006/relationships/customXml" Target="../ink/ink17.xml"/><Relationship Id="rId10"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customXml" Target="../ink/ink18.xml"/><Relationship Id="rId3" Type="http://schemas.openxmlformats.org/officeDocument/2006/relationships/customXml" Target="../ink/ink19.xml"/><Relationship Id="rId4" Type="http://schemas.openxmlformats.org/officeDocument/2006/relationships/customXml" Target="../ink/ink20.xml"/><Relationship Id="rId5" Type="http://schemas.openxmlformats.org/officeDocument/2006/relationships/customXml" Target="../ink/ink21.xml"/><Relationship Id="rId6" Type="http://schemas.openxmlformats.org/officeDocument/2006/relationships/customXml" Target="../ink/ink22.xml"/><Relationship Id="rId7"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customXml" Target="../ink/ink23.xml"/><Relationship Id="rId3" Type="http://schemas.openxmlformats.org/officeDocument/2006/relationships/customXml" Target="../ink/ink24.xml"/><Relationship Id="rId4" Type="http://schemas.openxmlformats.org/officeDocument/2006/relationships/customXml" Target="../ink/ink25.xml"/><Relationship Id="rId5" Type="http://schemas.openxmlformats.org/officeDocument/2006/relationships/customXml" Target="../ink/ink26.xml"/><Relationship Id="rId6" Type="http://schemas.openxmlformats.org/officeDocument/2006/relationships/customXml" Target="../ink/ink27.xml"/><Relationship Id="rId7" Type="http://schemas.openxmlformats.org/officeDocument/2006/relationships/customXml" Target="../ink/ink28.xml"/><Relationship Id="rId8" Type="http://schemas.openxmlformats.org/officeDocument/2006/relationships/customXml" Target="../ink/ink29.xml"/><Relationship Id="rId9" Type="http://schemas.openxmlformats.org/officeDocument/2006/relationships/customXml" Target="../ink/ink30.xml"/><Relationship Id="rId10" Type="http://schemas.openxmlformats.org/officeDocument/2006/relationships/customXml" Target="../ink/ink31.xml"/><Relationship Id="rId1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customXml" Target="../ink/ink32.xml"/><Relationship Id="rId3" Type="http://schemas.openxmlformats.org/officeDocument/2006/relationships/customXml" Target="../ink/ink33.xml"/><Relationship Id="rId4" Type="http://schemas.openxmlformats.org/officeDocument/2006/relationships/customXml" Target="../ink/ink34.xml"/><Relationship Id="rId5" Type="http://schemas.openxmlformats.org/officeDocument/2006/relationships/customXml" Target="../ink/ink35.xml"/><Relationship Id="rId6" Type="http://schemas.openxmlformats.org/officeDocument/2006/relationships/customXml" Target="../ink/ink36.xml"/><Relationship Id="rId7" Type="http://schemas.openxmlformats.org/officeDocument/2006/relationships/customXml" Target="../ink/ink37.xml"/><Relationship Id="rId8" Type="http://schemas.openxmlformats.org/officeDocument/2006/relationships/customXml" Target="../ink/ink38.xml"/><Relationship Id="rId9" Type="http://schemas.openxmlformats.org/officeDocument/2006/relationships/customXml" Target="../ink/ink39.xml"/><Relationship Id="rId10" Type="http://schemas.openxmlformats.org/officeDocument/2006/relationships/customXml" Target="../ink/ink40.xml"/><Relationship Id="rId1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0" name=""/>
        <p:cNvGrpSpPr/>
        <p:nvPr/>
      </p:nvGrpSpPr>
      <p:grpSpPr>
        <a:xfrm>
          <a:off x="0" y="0"/>
          <a:ext cx="0" cy="0"/>
          <a:chOff x="0" y="0"/>
          <a:chExt cx="0" cy="0"/>
        </a:xfrm>
      </p:grpSpPr>
      <p:pic>
        <p:nvPicPr>
          <p:cNvPr id="2097152" name=""/>
          <p:cNvPicPr>
            <a:picLocks/>
          </p:cNvPicPr>
          <p:nvPr/>
        </p:nvPicPr>
        <p:blipFill>
          <a:blip xmlns:r="http://schemas.openxmlformats.org/officeDocument/2006/relationships" r:embed="rId1"/>
          <a:stretch>
            <a:fillRect/>
          </a:stretch>
        </p:blipFill>
        <p:spPr>
          <a:xfrm rot="0">
            <a:off x="990832" y="174328"/>
            <a:ext cx="6849667" cy="5127794"/>
          </a:xfrm>
          <a:prstGeom prst="rect"/>
        </p:spPr>
      </p:pic>
      <mc:AlternateContent xmlns:mc="http://schemas.openxmlformats.org/markup-compatibility/2006">
        <mc:Choice xmlns:p14="http://schemas.microsoft.com/office/powerpoint/2010/main" Requires="p14">
          <p:contentPart p14:bwMode="auto" r:id="rId2">
            <p14:nvContentPartPr>
              <p14:cNvPr id="1048584" name=""/>
              <p14:cNvContentPartPr/>
              <p14:nvPr/>
            </p14:nvContentPartPr>
            <p14:xfrm>
              <a:off x="1613623" y="5578055"/>
              <a:ext cx="114864" cy="1316343"/>
            </p14:xfrm>
          </p:contentPart>
        </mc:Choice>
        <mc:Fallback>
          <p:sp>
            <p:nvSpPr>
              <p:cNvPr id="1048584" name=""/>
              <p:cNvSpPr/>
              <p:nvPr/>
            </p:nvSpPr>
            <p:spPr>
              <a:xfrm>
                <a:off x="1613623" y="5578055"/>
                <a:ext cx="114864" cy="1316343"/>
              </a:xfrm>
            </p:spPr>
          </p:sp>
        </mc:Fallback>
      </mc:AlternateContent>
      <mc:AlternateContent xmlns:mc="http://schemas.openxmlformats.org/markup-compatibility/2006">
        <mc:Choice xmlns:p14="http://schemas.microsoft.com/office/powerpoint/2010/main" Requires="p14">
          <p:contentPart p14:bwMode="auto" r:id="rId3">
            <p14:nvContentPartPr>
              <p14:cNvPr id="1048585" name=""/>
              <p14:cNvContentPartPr/>
              <p14:nvPr/>
            </p14:nvContentPartPr>
            <p14:xfrm>
              <a:off x="466735" y="5661647"/>
              <a:ext cx="1764540" cy="1104286"/>
            </p14:xfrm>
          </p:contentPart>
        </mc:Choice>
        <mc:Fallback>
          <p:sp>
            <p:nvSpPr>
              <p:cNvPr id="1048585" name=""/>
              <p:cNvSpPr/>
              <p:nvPr/>
            </p:nvSpPr>
            <p:spPr>
              <a:xfrm>
                <a:off x="466735" y="5661647"/>
                <a:ext cx="1764540" cy="1104286"/>
              </a:xfrm>
            </p:spPr>
          </p:sp>
        </mc:Fallback>
      </mc:AlternateContent>
      <mc:AlternateContent xmlns:mc="http://schemas.openxmlformats.org/markup-compatibility/2006">
        <mc:Choice xmlns:p14="http://schemas.microsoft.com/office/powerpoint/2010/main" Requires="p14">
          <p:contentPart p14:bwMode="auto" r:id="rId4">
            <p14:nvContentPartPr>
              <p14:cNvPr id="1048586" name=""/>
              <p14:cNvContentPartPr/>
              <p14:nvPr/>
            </p14:nvContentPartPr>
            <p14:xfrm>
              <a:off x="2374224" y="5970927"/>
              <a:ext cx="527550" cy="599660"/>
            </p14:xfrm>
          </p:contentPart>
        </mc:Choice>
        <mc:Fallback>
          <p:sp>
            <p:nvSpPr>
              <p:cNvPr id="1048586" name=""/>
              <p:cNvSpPr/>
              <p:nvPr/>
            </p:nvSpPr>
            <p:spPr>
              <a:xfrm>
                <a:off x="2374224" y="5970927"/>
                <a:ext cx="527550" cy="599660"/>
              </a:xfrm>
            </p:spPr>
          </p:sp>
        </mc:Fallback>
      </mc:AlternateContent>
      <mc:AlternateContent xmlns:mc="http://schemas.openxmlformats.org/markup-compatibility/2006">
        <mc:Choice xmlns:p14="http://schemas.microsoft.com/office/powerpoint/2010/main" Requires="p14">
          <p:contentPart p14:bwMode="auto" r:id="rId5">
            <p14:nvContentPartPr>
              <p14:cNvPr id="1048587" name=""/>
              <p14:cNvContentPartPr/>
              <p14:nvPr/>
            </p14:nvContentPartPr>
            <p14:xfrm>
              <a:off x="2990419" y="5656163"/>
              <a:ext cx="780137" cy="777824"/>
            </p14:xfrm>
          </p:contentPart>
        </mc:Choice>
        <mc:Fallback>
          <p:sp>
            <p:nvSpPr>
              <p:cNvPr id="1048587" name=""/>
              <p:cNvSpPr/>
              <p:nvPr/>
            </p:nvSpPr>
            <p:spPr>
              <a:xfrm>
                <a:off x="2990419" y="5656163"/>
                <a:ext cx="780137" cy="777824"/>
              </a:xfrm>
            </p:spPr>
          </p:sp>
        </mc:Fallback>
      </mc:AlternateContent>
      <mc:AlternateContent xmlns:mc="http://schemas.openxmlformats.org/markup-compatibility/2006">
        <mc:Choice xmlns:p14="http://schemas.microsoft.com/office/powerpoint/2010/main" Requires="p14">
          <p:contentPart p14:bwMode="auto" r:id="rId6">
            <p14:nvContentPartPr>
              <p14:cNvPr id="1048588" name=""/>
              <p14:cNvContentPartPr/>
              <p14:nvPr/>
            </p14:nvContentPartPr>
            <p14:xfrm>
              <a:off x="3567043" y="5907422"/>
              <a:ext cx="696262" cy="810220"/>
            </p14:xfrm>
          </p:contentPart>
        </mc:Choice>
        <mc:Fallback>
          <p:sp>
            <p:nvSpPr>
              <p:cNvPr id="1048588" name=""/>
              <p:cNvSpPr/>
              <p:nvPr/>
            </p:nvSpPr>
            <p:spPr>
              <a:xfrm>
                <a:off x="3567043" y="5907422"/>
                <a:ext cx="696262" cy="810220"/>
              </a:xfrm>
            </p:spPr>
          </p:sp>
        </mc:Fallback>
      </mc:AlternateContent>
      <mc:AlternateContent xmlns:mc="http://schemas.openxmlformats.org/markup-compatibility/2006">
        <mc:Choice xmlns:p14="http://schemas.microsoft.com/office/powerpoint/2010/main" Requires="p14">
          <p:contentPart p14:bwMode="auto" r:id="rId7">
            <p14:nvContentPartPr>
              <p14:cNvPr id="1048589" name=""/>
              <p14:cNvContentPartPr/>
              <p14:nvPr/>
            </p14:nvContentPartPr>
            <p14:xfrm>
              <a:off x="4311142" y="5976670"/>
              <a:ext cx="722163" cy="595221"/>
            </p14:xfrm>
          </p:contentPart>
        </mc:Choice>
        <mc:Fallback>
          <p:sp>
            <p:nvSpPr>
              <p:cNvPr id="1048589" name=""/>
              <p:cNvSpPr/>
              <p:nvPr/>
            </p:nvSpPr>
            <p:spPr>
              <a:xfrm>
                <a:off x="4311142" y="5976670"/>
                <a:ext cx="722163" cy="595221"/>
              </a:xfrm>
            </p:spPr>
          </p:sp>
        </mc:Fallback>
      </mc:AlternateContent>
      <mc:AlternateContent xmlns:mc="http://schemas.openxmlformats.org/markup-compatibility/2006">
        <mc:Choice xmlns:p14="http://schemas.microsoft.com/office/powerpoint/2010/main" Requires="p14">
          <p:contentPart p14:bwMode="auto" r:id="rId8">
            <p14:nvContentPartPr>
              <p14:cNvPr id="1048590" name=""/>
              <p14:cNvContentPartPr/>
              <p14:nvPr/>
            </p14:nvContentPartPr>
            <p14:xfrm>
              <a:off x="5654713" y="5361416"/>
              <a:ext cx="261870" cy="1199189"/>
            </p14:xfrm>
          </p:contentPart>
        </mc:Choice>
        <mc:Fallback>
          <p:sp>
            <p:nvSpPr>
              <p:cNvPr id="1048590" name=""/>
              <p:cNvSpPr/>
              <p:nvPr/>
            </p:nvSpPr>
            <p:spPr>
              <a:xfrm>
                <a:off x="5654713" y="5361416"/>
                <a:ext cx="261870" cy="1199189"/>
              </a:xfrm>
            </p:spPr>
          </p:sp>
        </mc:Fallback>
      </mc:AlternateContent>
      <mc:AlternateContent xmlns:mc="http://schemas.openxmlformats.org/markup-compatibility/2006">
        <mc:Choice xmlns:p14="http://schemas.microsoft.com/office/powerpoint/2010/main" Requires="p14">
          <p:contentPart p14:bwMode="auto" r:id="rId9">
            <p14:nvContentPartPr>
              <p14:cNvPr id="1048591" name=""/>
              <p14:cNvContentPartPr/>
              <p14:nvPr/>
            </p14:nvContentPartPr>
            <p14:xfrm>
              <a:off x="5250442" y="5794728"/>
              <a:ext cx="911244" cy="126534"/>
            </p14:xfrm>
          </p:contentPart>
        </mc:Choice>
        <mc:Fallback>
          <p:sp>
            <p:nvSpPr>
              <p:cNvPr id="1048591" name=""/>
              <p:cNvSpPr/>
              <p:nvPr/>
            </p:nvSpPr>
            <p:spPr>
              <a:xfrm>
                <a:off x="5250442" y="5794728"/>
                <a:ext cx="911244" cy="126534"/>
              </a:xfrm>
            </p:spPr>
          </p:sp>
        </mc:Fallback>
      </mc:AlternateContent>
      <mc:AlternateContent xmlns:mc="http://schemas.openxmlformats.org/markup-compatibility/2006">
        <mc:Choice xmlns:p14="http://schemas.microsoft.com/office/powerpoint/2010/main" Requires="p14">
          <p:contentPart p14:bwMode="auto" r:id="rId10">
            <p14:nvContentPartPr>
              <p14:cNvPr id="1048592" name=""/>
              <p14:cNvContentPartPr/>
              <p14:nvPr/>
            </p14:nvContentPartPr>
            <p14:xfrm>
              <a:off x="6071847" y="5708038"/>
              <a:ext cx="814294" cy="538116"/>
            </p14:xfrm>
          </p:contentPart>
        </mc:Choice>
        <mc:Fallback>
          <p:sp>
            <p:nvSpPr>
              <p:cNvPr id="1048592" name=""/>
              <p:cNvSpPr/>
              <p:nvPr/>
            </p:nvSpPr>
            <p:spPr>
              <a:xfrm>
                <a:off x="6071847" y="5708038"/>
                <a:ext cx="814294" cy="538116"/>
              </a:xfrm>
            </p:spPr>
          </p:sp>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pic>
        <p:nvPicPr>
          <p:cNvPr id="2097153" name=""/>
          <p:cNvPicPr>
            <a:picLocks/>
          </p:cNvPicPr>
          <p:nvPr/>
        </p:nvPicPr>
        <p:blipFill>
          <a:blip xmlns:r="http://schemas.openxmlformats.org/officeDocument/2006/relationships" r:embed="rId1"/>
          <a:stretch>
            <a:fillRect/>
          </a:stretch>
        </p:blipFill>
        <p:spPr>
          <a:xfrm rot="0">
            <a:off x="833484" y="250477"/>
            <a:ext cx="6715029" cy="4816196"/>
          </a:xfrm>
          <a:prstGeom prst="rect"/>
        </p:spPr>
      </p:pic>
      <mc:AlternateContent xmlns:mc="http://schemas.openxmlformats.org/markup-compatibility/2006">
        <mc:Choice xmlns:p14="http://schemas.microsoft.com/office/powerpoint/2010/main" Requires="p14">
          <p:contentPart p14:bwMode="auto" r:id="rId2">
            <p14:nvContentPartPr>
              <p14:cNvPr id="1048593" name=""/>
              <p14:cNvContentPartPr/>
              <p14:nvPr/>
            </p14:nvContentPartPr>
            <p14:xfrm>
              <a:off x="2077723" y="5257430"/>
              <a:ext cx="76143" cy="904911"/>
            </p14:xfrm>
          </p:contentPart>
        </mc:Choice>
        <mc:Fallback>
          <p:sp>
            <p:nvSpPr>
              <p:cNvPr id="1048593" name=""/>
              <p:cNvSpPr/>
              <p:nvPr/>
            </p:nvSpPr>
            <p:spPr>
              <a:xfrm>
                <a:off x="2077723" y="5257430"/>
                <a:ext cx="76143" cy="904911"/>
              </a:xfrm>
            </p:spPr>
          </p:sp>
        </mc:Fallback>
      </mc:AlternateContent>
      <mc:AlternateContent xmlns:mc="http://schemas.openxmlformats.org/markup-compatibility/2006">
        <mc:Choice xmlns:p14="http://schemas.microsoft.com/office/powerpoint/2010/main" Requires="p14">
          <p:contentPart p14:bwMode="auto" r:id="rId3">
            <p14:nvContentPartPr>
              <p14:cNvPr id="1048594" name=""/>
              <p14:cNvContentPartPr/>
              <p14:nvPr/>
            </p14:nvContentPartPr>
            <p14:xfrm>
              <a:off x="1454727" y="5941426"/>
              <a:ext cx="968814" cy="121899"/>
            </p14:xfrm>
          </p:contentPart>
        </mc:Choice>
        <mc:Fallback>
          <p:sp>
            <p:nvSpPr>
              <p:cNvPr id="1048594" name=""/>
              <p:cNvSpPr/>
              <p:nvPr/>
            </p:nvSpPr>
            <p:spPr>
              <a:xfrm>
                <a:off x="1454727" y="5941426"/>
                <a:ext cx="968814" cy="121899"/>
              </a:xfrm>
            </p:spPr>
          </p:sp>
        </mc:Fallback>
      </mc:AlternateContent>
      <mc:AlternateContent xmlns:mc="http://schemas.openxmlformats.org/markup-compatibility/2006">
        <mc:Choice xmlns:p14="http://schemas.microsoft.com/office/powerpoint/2010/main" Requires="p14">
          <p:contentPart p14:bwMode="auto" r:id="rId4">
            <p14:nvContentPartPr>
              <p14:cNvPr id="1048595" name=""/>
              <p14:cNvContentPartPr/>
              <p14:nvPr/>
            </p14:nvContentPartPr>
            <p14:xfrm>
              <a:off x="1558636" y="5023915"/>
              <a:ext cx="1474348" cy="138194"/>
            </p14:xfrm>
          </p:contentPart>
        </mc:Choice>
        <mc:Fallback>
          <p:sp>
            <p:nvSpPr>
              <p:cNvPr id="1048595" name=""/>
              <p:cNvSpPr/>
              <p:nvPr/>
            </p:nvSpPr>
            <p:spPr>
              <a:xfrm>
                <a:off x="1558636" y="5023915"/>
                <a:ext cx="1474348" cy="138194"/>
              </a:xfrm>
            </p:spPr>
          </p:sp>
        </mc:Fallback>
      </mc:AlternateContent>
      <mc:AlternateContent xmlns:mc="http://schemas.openxmlformats.org/markup-compatibility/2006">
        <mc:Choice xmlns:p14="http://schemas.microsoft.com/office/powerpoint/2010/main" Requires="p14">
          <p:contentPart p14:bwMode="auto" r:id="rId5">
            <p14:nvContentPartPr>
              <p14:cNvPr id="1048596" name=""/>
              <p14:cNvContentPartPr/>
              <p14:nvPr/>
            </p14:nvContentPartPr>
            <p14:xfrm>
              <a:off x="2493956" y="5422075"/>
              <a:ext cx="596783" cy="812631"/>
            </p14:xfrm>
          </p:contentPart>
        </mc:Choice>
        <mc:Fallback>
          <p:sp>
            <p:nvSpPr>
              <p:cNvPr id="1048596" name=""/>
              <p:cNvSpPr/>
              <p:nvPr/>
            </p:nvSpPr>
            <p:spPr>
              <a:xfrm>
                <a:off x="2493956" y="5422075"/>
                <a:ext cx="596783" cy="812631"/>
              </a:xfrm>
            </p:spPr>
          </p:sp>
        </mc:Fallback>
      </mc:AlternateContent>
      <mc:AlternateContent xmlns:mc="http://schemas.openxmlformats.org/markup-compatibility/2006">
        <mc:Choice xmlns:p14="http://schemas.microsoft.com/office/powerpoint/2010/main" Requires="p14">
          <p:contentPart p14:bwMode="auto" r:id="rId6">
            <p14:nvContentPartPr>
              <p14:cNvPr id="1048597" name=""/>
              <p14:cNvContentPartPr/>
              <p14:nvPr/>
            </p14:nvContentPartPr>
            <p14:xfrm>
              <a:off x="3137244" y="5105688"/>
              <a:ext cx="1075493" cy="1127952"/>
            </p14:xfrm>
          </p:contentPart>
        </mc:Choice>
        <mc:Fallback>
          <p:sp>
            <p:nvSpPr>
              <p:cNvPr id="1048597" name=""/>
              <p:cNvSpPr/>
              <p:nvPr/>
            </p:nvSpPr>
            <p:spPr>
              <a:xfrm>
                <a:off x="3137244" y="5105688"/>
                <a:ext cx="1075493" cy="1127952"/>
              </a:xfrm>
            </p:spPr>
          </p:sp>
        </mc:Fallback>
      </mc:AlternateContent>
      <mc:AlternateContent xmlns:mc="http://schemas.openxmlformats.org/markup-compatibility/2006">
        <mc:Choice xmlns:p14="http://schemas.microsoft.com/office/powerpoint/2010/main" Requires="p14">
          <p:contentPart p14:bwMode="auto" r:id="rId7">
            <p14:nvContentPartPr>
              <p14:cNvPr id="1048598" name=""/>
              <p14:cNvContentPartPr/>
              <p14:nvPr/>
            </p14:nvContentPartPr>
            <p14:xfrm>
              <a:off x="4119398" y="5344085"/>
              <a:ext cx="106238" cy="269559"/>
            </p14:xfrm>
          </p:contentPart>
        </mc:Choice>
        <mc:Fallback>
          <p:sp>
            <p:nvSpPr>
              <p:cNvPr id="1048598" name=""/>
              <p:cNvSpPr/>
              <p:nvPr/>
            </p:nvSpPr>
            <p:spPr>
              <a:xfrm>
                <a:off x="4119398" y="5344085"/>
                <a:ext cx="106238" cy="269559"/>
              </a:xfrm>
            </p:spPr>
          </p:sp>
        </mc:Fallback>
      </mc:AlternateContent>
      <mc:AlternateContent xmlns:mc="http://schemas.openxmlformats.org/markup-compatibility/2006">
        <mc:Choice xmlns:p14="http://schemas.microsoft.com/office/powerpoint/2010/main" Requires="p14">
          <p:contentPart p14:bwMode="auto" r:id="rId8">
            <p14:nvContentPartPr>
              <p14:cNvPr id="1048599" name=""/>
              <p14:cNvContentPartPr/>
              <p14:nvPr/>
            </p14:nvContentPartPr>
            <p14:xfrm>
              <a:off x="4368664" y="5685628"/>
              <a:ext cx="716868" cy="490665"/>
            </p14:xfrm>
          </p:contentPart>
        </mc:Choice>
        <mc:Fallback>
          <p:sp>
            <p:nvSpPr>
              <p:cNvPr id="1048599" name=""/>
              <p:cNvSpPr/>
              <p:nvPr/>
            </p:nvSpPr>
            <p:spPr>
              <a:xfrm>
                <a:off x="4368664" y="5685628"/>
                <a:ext cx="716868" cy="490665"/>
              </a:xfrm>
            </p:spPr>
          </p:sp>
        </mc:Fallback>
      </mc:AlternateContent>
      <mc:AlternateContent xmlns:mc="http://schemas.openxmlformats.org/markup-compatibility/2006">
        <mc:Choice xmlns:p14="http://schemas.microsoft.com/office/powerpoint/2010/main" Requires="p14">
          <p:contentPart p14:bwMode="auto" r:id="rId9">
            <p14:nvContentPartPr>
              <p14:cNvPr id="1048600" name=""/>
              <p14:cNvContentPartPr/>
              <p14:nvPr/>
            </p14:nvContentPartPr>
            <p14:xfrm>
              <a:off x="5478863" y="5569389"/>
              <a:ext cx="656225" cy="696584"/>
            </p14:xfrm>
          </p:contentPart>
        </mc:Choice>
        <mc:Fallback>
          <p:sp>
            <p:nvSpPr>
              <p:cNvPr id="1048600" name=""/>
              <p:cNvSpPr/>
              <p:nvPr/>
            </p:nvSpPr>
            <p:spPr>
              <a:xfrm>
                <a:off x="5478863" y="5569389"/>
                <a:ext cx="656225" cy="696584"/>
              </a:xfrm>
            </p:spPr>
          </p:sp>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pic>
        <p:nvPicPr>
          <p:cNvPr id="2097154" name=""/>
          <p:cNvPicPr>
            <a:picLocks/>
          </p:cNvPicPr>
          <p:nvPr/>
        </p:nvPicPr>
        <p:blipFill>
          <a:blip xmlns:r="http://schemas.openxmlformats.org/officeDocument/2006/relationships" r:embed="rId1"/>
          <a:stretch>
            <a:fillRect/>
          </a:stretch>
        </p:blipFill>
        <p:spPr>
          <a:xfrm rot="0">
            <a:off x="1697567" y="1522580"/>
            <a:ext cx="5748866" cy="3812840"/>
          </a:xfrm>
          <a:prstGeom prst="rect"/>
        </p:spPr>
      </p:pic>
      <mc:AlternateContent xmlns:mc="http://schemas.openxmlformats.org/markup-compatibility/2006">
        <mc:Choice xmlns:p14="http://schemas.microsoft.com/office/powerpoint/2010/main" Requires="p14">
          <p:contentPart p14:bwMode="auto" r:id="rId2">
            <p14:nvContentPartPr>
              <p14:cNvPr id="1048601" name=""/>
              <p14:cNvContentPartPr/>
              <p14:nvPr/>
            </p14:nvContentPartPr>
            <p14:xfrm>
              <a:off x="779645" y="5612717"/>
              <a:ext cx="665063" cy="866973"/>
            </p14:xfrm>
          </p:contentPart>
        </mc:Choice>
        <mc:Fallback>
          <p:sp>
            <p:nvSpPr>
              <p:cNvPr id="1048601" name=""/>
              <p:cNvSpPr/>
              <p:nvPr/>
            </p:nvSpPr>
            <p:spPr>
              <a:xfrm>
                <a:off x="779645" y="5612717"/>
                <a:ext cx="665063" cy="866973"/>
              </a:xfrm>
            </p:spPr>
          </p:sp>
        </mc:Fallback>
      </mc:AlternateContent>
      <mc:AlternateContent xmlns:mc="http://schemas.openxmlformats.org/markup-compatibility/2006">
        <mc:Choice xmlns:p14="http://schemas.microsoft.com/office/powerpoint/2010/main" Requires="p14">
          <p:contentPart p14:bwMode="auto" r:id="rId3">
            <p14:nvContentPartPr>
              <p14:cNvPr id="1048602" name=""/>
              <p14:cNvContentPartPr/>
              <p14:nvPr/>
            </p14:nvContentPartPr>
            <p14:xfrm>
              <a:off x="1729287" y="5582417"/>
              <a:ext cx="1601866" cy="946113"/>
            </p14:xfrm>
          </p:contentPart>
        </mc:Choice>
        <mc:Fallback>
          <p:sp>
            <p:nvSpPr>
              <p:cNvPr id="1048602" name=""/>
              <p:cNvSpPr/>
              <p:nvPr/>
            </p:nvSpPr>
            <p:spPr>
              <a:xfrm>
                <a:off x="1729287" y="5582417"/>
                <a:ext cx="1601866" cy="946113"/>
              </a:xfrm>
            </p:spPr>
          </p:sp>
        </mc:Fallback>
      </mc:AlternateContent>
      <mc:AlternateContent xmlns:mc="http://schemas.openxmlformats.org/markup-compatibility/2006">
        <mc:Choice xmlns:p14="http://schemas.microsoft.com/office/powerpoint/2010/main" Requires="p14">
          <p:contentPart p14:bwMode="auto" r:id="rId4">
            <p14:nvContentPartPr>
              <p14:cNvPr id="1048603" name=""/>
              <p14:cNvContentPartPr/>
              <p14:nvPr/>
            </p14:nvContentPartPr>
            <p14:xfrm>
              <a:off x="3247159" y="5673376"/>
              <a:ext cx="41983" cy="31511"/>
            </p14:xfrm>
          </p:contentPart>
        </mc:Choice>
        <mc:Fallback>
          <p:sp>
            <p:nvSpPr>
              <p:cNvPr id="1048603" name=""/>
              <p:cNvSpPr/>
              <p:nvPr/>
            </p:nvSpPr>
            <p:spPr>
              <a:xfrm>
                <a:off x="3247159" y="5673376"/>
                <a:ext cx="41983" cy="31511"/>
              </a:xfrm>
            </p:spPr>
          </p:sp>
        </mc:Fallback>
      </mc:AlternateContent>
      <mc:AlternateContent xmlns:mc="http://schemas.openxmlformats.org/markup-compatibility/2006">
        <mc:Choice xmlns:p14="http://schemas.microsoft.com/office/powerpoint/2010/main" Requires="p14">
          <p:contentPart p14:bwMode="auto" r:id="rId5">
            <p14:nvContentPartPr>
              <p14:cNvPr id="1048604" name=""/>
              <p14:cNvContentPartPr/>
              <p14:nvPr/>
            </p14:nvContentPartPr>
            <p14:xfrm>
              <a:off x="3517925" y="5474068"/>
              <a:ext cx="901407" cy="1493290"/>
            </p14:xfrm>
          </p:contentPart>
        </mc:Choice>
        <mc:Fallback>
          <p:sp>
            <p:nvSpPr>
              <p:cNvPr id="1048604" name=""/>
              <p:cNvSpPr/>
              <p:nvPr/>
            </p:nvSpPr>
            <p:spPr>
              <a:xfrm>
                <a:off x="3517925" y="5474068"/>
                <a:ext cx="901407" cy="1493290"/>
              </a:xfrm>
            </p:spPr>
          </p:sp>
        </mc:Fallback>
      </mc:AlternateContent>
      <mc:AlternateContent xmlns:mc="http://schemas.openxmlformats.org/markup-compatibility/2006">
        <mc:Choice xmlns:p14="http://schemas.microsoft.com/office/powerpoint/2010/main" Requires="p14">
          <p:contentPart p14:bwMode="auto" r:id="rId6">
            <p14:nvContentPartPr>
              <p14:cNvPr id="1048605" name=""/>
              <p14:cNvContentPartPr/>
              <p14:nvPr/>
            </p14:nvContentPartPr>
            <p14:xfrm>
              <a:off x="4234144" y="5707730"/>
              <a:ext cx="1734359" cy="735230"/>
            </p14:xfrm>
          </p:contentPart>
        </mc:Choice>
        <mc:Fallback>
          <p:sp>
            <p:nvSpPr>
              <p:cNvPr id="1048605" name=""/>
              <p:cNvSpPr/>
              <p:nvPr/>
            </p:nvSpPr>
            <p:spPr>
              <a:xfrm>
                <a:off x="4234144" y="5707730"/>
                <a:ext cx="1734359" cy="735230"/>
              </a:xfrm>
            </p:spPr>
          </p:sp>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pic>
        <p:nvPicPr>
          <p:cNvPr id="2097155" name=""/>
          <p:cNvPicPr>
            <a:picLocks/>
          </p:cNvPicPr>
          <p:nvPr/>
        </p:nvPicPr>
        <p:blipFill>
          <a:blip xmlns:r="http://schemas.openxmlformats.org/officeDocument/2006/relationships" r:embed="rId1"/>
          <a:stretch>
            <a:fillRect/>
          </a:stretch>
        </p:blipFill>
        <p:spPr>
          <a:xfrm rot="0">
            <a:off x="1321904" y="176482"/>
            <a:ext cx="5292766" cy="4360193"/>
          </a:xfrm>
          <a:prstGeom prst="rect"/>
        </p:spPr>
      </p:pic>
      <mc:AlternateContent xmlns:mc="http://schemas.openxmlformats.org/markup-compatibility/2006">
        <mc:Choice xmlns:p14="http://schemas.microsoft.com/office/powerpoint/2010/main" Requires="p14">
          <p:contentPart p14:bwMode="auto" r:id="rId2">
            <p14:nvContentPartPr>
              <p14:cNvPr id="1048606" name=""/>
              <p14:cNvContentPartPr/>
              <p14:nvPr/>
            </p14:nvContentPartPr>
            <p14:xfrm>
              <a:off x="2424584" y="5231433"/>
              <a:ext cx="129847" cy="1281104"/>
            </p14:xfrm>
          </p:contentPart>
        </mc:Choice>
        <mc:Fallback>
          <p:sp>
            <p:nvSpPr>
              <p:cNvPr id="1048606" name=""/>
              <p:cNvSpPr/>
              <p:nvPr/>
            </p:nvSpPr>
            <p:spPr>
              <a:xfrm>
                <a:off x="2424584" y="5231433"/>
                <a:ext cx="129847" cy="1281104"/>
              </a:xfrm>
            </p:spPr>
          </p:sp>
        </mc:Fallback>
      </mc:AlternateContent>
      <mc:AlternateContent xmlns:mc="http://schemas.openxmlformats.org/markup-compatibility/2006">
        <mc:Choice xmlns:p14="http://schemas.microsoft.com/office/powerpoint/2010/main" Requires="p14">
          <p:contentPart p14:bwMode="auto" r:id="rId3">
            <p14:nvContentPartPr>
              <p14:cNvPr id="1048607" name=""/>
              <p14:cNvContentPartPr/>
              <p14:nvPr/>
            </p14:nvContentPartPr>
            <p14:xfrm>
              <a:off x="2424545" y="5028785"/>
              <a:ext cx="974254" cy="124658"/>
            </p14:xfrm>
          </p:contentPart>
        </mc:Choice>
        <mc:Fallback>
          <p:sp>
            <p:nvSpPr>
              <p:cNvPr id="1048607" name=""/>
              <p:cNvSpPr/>
              <p:nvPr/>
            </p:nvSpPr>
            <p:spPr>
              <a:xfrm>
                <a:off x="2424545" y="5028785"/>
                <a:ext cx="974254" cy="124658"/>
              </a:xfrm>
            </p:spPr>
          </p:sp>
        </mc:Fallback>
      </mc:AlternateContent>
      <mc:AlternateContent xmlns:mc="http://schemas.openxmlformats.org/markup-compatibility/2006">
        <mc:Choice xmlns:p14="http://schemas.microsoft.com/office/powerpoint/2010/main" Requires="p14">
          <p:contentPart p14:bwMode="auto" r:id="rId4">
            <p14:nvContentPartPr>
              <p14:cNvPr id="1048608" name=""/>
              <p14:cNvContentPartPr/>
              <p14:nvPr/>
            </p14:nvContentPartPr>
            <p14:xfrm>
              <a:off x="2511136" y="5637217"/>
              <a:ext cx="732677" cy="103455"/>
            </p14:xfrm>
          </p:contentPart>
        </mc:Choice>
        <mc:Fallback>
          <p:sp>
            <p:nvSpPr>
              <p:cNvPr id="1048608" name=""/>
              <p:cNvSpPr/>
              <p:nvPr/>
            </p:nvSpPr>
            <p:spPr>
              <a:xfrm>
                <a:off x="2511136" y="5637217"/>
                <a:ext cx="732677" cy="103455"/>
              </a:xfrm>
            </p:spPr>
          </p:sp>
        </mc:Fallback>
      </mc:AlternateContent>
      <mc:AlternateContent xmlns:mc="http://schemas.openxmlformats.org/markup-compatibility/2006">
        <mc:Choice xmlns:p14="http://schemas.microsoft.com/office/powerpoint/2010/main" Requires="p14">
          <p:contentPart p14:bwMode="auto" r:id="rId5">
            <p14:nvContentPartPr>
              <p14:cNvPr id="1048609" name=""/>
              <p14:cNvContentPartPr/>
              <p14:nvPr/>
            </p14:nvContentPartPr>
            <p14:xfrm>
              <a:off x="3296619" y="5136112"/>
              <a:ext cx="270926" cy="1217550"/>
            </p14:xfrm>
          </p:contentPart>
        </mc:Choice>
        <mc:Fallback>
          <p:sp>
            <p:nvSpPr>
              <p:cNvPr id="1048609" name=""/>
              <p:cNvSpPr/>
              <p:nvPr/>
            </p:nvSpPr>
            <p:spPr>
              <a:xfrm>
                <a:off x="3296619" y="5136112"/>
                <a:ext cx="270926" cy="1217550"/>
              </a:xfrm>
            </p:spPr>
          </p:sp>
        </mc:Fallback>
      </mc:AlternateContent>
      <mc:AlternateContent xmlns:mc="http://schemas.openxmlformats.org/markup-compatibility/2006">
        <mc:Choice xmlns:p14="http://schemas.microsoft.com/office/powerpoint/2010/main" Requires="p14">
          <p:contentPart p14:bwMode="auto" r:id="rId6">
            <p14:nvContentPartPr>
              <p14:cNvPr id="1048610" name=""/>
              <p14:cNvContentPartPr/>
              <p14:nvPr/>
            </p14:nvContentPartPr>
            <p14:xfrm>
              <a:off x="3795208" y="5473507"/>
              <a:ext cx="369984" cy="686505"/>
            </p14:xfrm>
          </p:contentPart>
        </mc:Choice>
        <mc:Fallback>
          <p:sp>
            <p:nvSpPr>
              <p:cNvPr id="1048610" name=""/>
              <p:cNvSpPr/>
              <p:nvPr/>
            </p:nvSpPr>
            <p:spPr>
              <a:xfrm>
                <a:off x="3795208" y="5473507"/>
                <a:ext cx="369984" cy="686505"/>
              </a:xfrm>
            </p:spPr>
          </p:sp>
        </mc:Fallback>
      </mc:AlternateContent>
      <mc:AlternateContent xmlns:mc="http://schemas.openxmlformats.org/markup-compatibility/2006">
        <mc:Choice xmlns:p14="http://schemas.microsoft.com/office/powerpoint/2010/main" Requires="p14">
          <p:contentPart p14:bwMode="auto" r:id="rId7">
            <p14:nvContentPartPr>
              <p14:cNvPr id="1048611" name=""/>
              <p14:cNvContentPartPr/>
              <p14:nvPr/>
            </p14:nvContentPartPr>
            <p14:xfrm>
              <a:off x="4303792" y="5404744"/>
              <a:ext cx="675185" cy="937282"/>
            </p14:xfrm>
          </p:contentPart>
        </mc:Choice>
        <mc:Fallback>
          <p:sp>
            <p:nvSpPr>
              <p:cNvPr id="1048611" name=""/>
              <p:cNvSpPr/>
              <p:nvPr/>
            </p:nvSpPr>
            <p:spPr>
              <a:xfrm>
                <a:off x="4303792" y="5404744"/>
                <a:ext cx="675185" cy="937282"/>
              </a:xfrm>
            </p:spPr>
          </p:sp>
        </mc:Fallback>
      </mc:AlternateContent>
      <mc:AlternateContent xmlns:mc="http://schemas.openxmlformats.org/markup-compatibility/2006">
        <mc:Choice xmlns:p14="http://schemas.microsoft.com/office/powerpoint/2010/main" Requires="p14">
          <p:contentPart p14:bwMode="auto" r:id="rId8">
            <p14:nvContentPartPr>
              <p14:cNvPr id="1048612" name=""/>
              <p14:cNvContentPartPr/>
              <p14:nvPr/>
            </p14:nvContentPartPr>
            <p14:xfrm>
              <a:off x="4939495" y="5511062"/>
              <a:ext cx="964685" cy="674034"/>
            </p14:xfrm>
          </p:contentPart>
        </mc:Choice>
        <mc:Fallback>
          <p:sp>
            <p:nvSpPr>
              <p:cNvPr id="1048612" name=""/>
              <p:cNvSpPr/>
              <p:nvPr/>
            </p:nvSpPr>
            <p:spPr>
              <a:xfrm>
                <a:off x="4939495" y="5511062"/>
                <a:ext cx="964685" cy="674034"/>
              </a:xfrm>
            </p:spPr>
          </p:sp>
        </mc:Fallback>
      </mc:AlternateContent>
      <mc:AlternateContent xmlns:mc="http://schemas.openxmlformats.org/markup-compatibility/2006">
        <mc:Choice xmlns:p14="http://schemas.microsoft.com/office/powerpoint/2010/main" Requires="p14">
          <p:contentPart p14:bwMode="auto" r:id="rId9">
            <p14:nvContentPartPr>
              <p14:cNvPr id="1048613" name=""/>
              <p14:cNvContentPartPr/>
              <p14:nvPr/>
            </p14:nvContentPartPr>
            <p14:xfrm>
              <a:off x="5957136" y="5515340"/>
              <a:ext cx="461118" cy="752997"/>
            </p14:xfrm>
          </p:contentPart>
        </mc:Choice>
        <mc:Fallback>
          <p:sp>
            <p:nvSpPr>
              <p:cNvPr id="1048613" name=""/>
              <p:cNvSpPr/>
              <p:nvPr/>
            </p:nvSpPr>
            <p:spPr>
              <a:xfrm>
                <a:off x="5957136" y="5515340"/>
                <a:ext cx="461118" cy="752997"/>
              </a:xfrm>
            </p:spPr>
          </p:sp>
        </mc:Fallback>
      </mc:AlternateContent>
      <mc:AlternateContent xmlns:mc="http://schemas.openxmlformats.org/markup-compatibility/2006">
        <mc:Choice xmlns:p14="http://schemas.microsoft.com/office/powerpoint/2010/main" Requires="p14">
          <p:contentPart p14:bwMode="auto" r:id="rId10">
            <p14:nvContentPartPr>
              <p14:cNvPr id="1048614" name=""/>
              <p14:cNvContentPartPr/>
              <p14:nvPr/>
            </p14:nvContentPartPr>
            <p14:xfrm>
              <a:off x="5748718" y="5548503"/>
              <a:ext cx="763976" cy="746872"/>
            </p14:xfrm>
          </p:contentPart>
        </mc:Choice>
        <mc:Fallback>
          <p:sp>
            <p:nvSpPr>
              <p:cNvPr id="1048614" name=""/>
              <p:cNvSpPr/>
              <p:nvPr/>
            </p:nvSpPr>
            <p:spPr>
              <a:xfrm>
                <a:off x="5748718" y="5548503"/>
                <a:ext cx="763976" cy="746872"/>
              </a:xfrm>
            </p:spPr>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pic>
        <p:nvPicPr>
          <p:cNvPr id="2097156" name=""/>
          <p:cNvPicPr>
            <a:picLocks/>
          </p:cNvPicPr>
          <p:nvPr/>
        </p:nvPicPr>
        <p:blipFill>
          <a:blip xmlns:r="http://schemas.openxmlformats.org/officeDocument/2006/relationships" r:embed="rId1"/>
          <a:stretch>
            <a:fillRect/>
          </a:stretch>
        </p:blipFill>
        <p:spPr>
          <a:xfrm rot="0">
            <a:off x="1866900" y="1399721"/>
            <a:ext cx="5410199" cy="4058557"/>
          </a:xfrm>
          <a:prstGeom prst="rect"/>
        </p:spPr>
      </p:pic>
      <mc:AlternateContent xmlns:mc="http://schemas.openxmlformats.org/markup-compatibility/2006">
        <mc:Choice xmlns:p14="http://schemas.microsoft.com/office/powerpoint/2010/main" Requires="p14">
          <p:contentPart p14:bwMode="auto" r:id="rId2">
            <p14:nvContentPartPr>
              <p14:cNvPr id="1048615" name=""/>
              <p14:cNvContentPartPr/>
              <p14:nvPr/>
            </p14:nvContentPartPr>
            <p14:xfrm>
              <a:off x="817438" y="6070770"/>
              <a:ext cx="822963" cy="582674"/>
            </p14:xfrm>
          </p:contentPart>
        </mc:Choice>
        <mc:Fallback>
          <p:sp>
            <p:nvSpPr>
              <p:cNvPr id="1048615" name=""/>
              <p:cNvSpPr/>
              <p:nvPr/>
            </p:nvSpPr>
            <p:spPr>
              <a:xfrm>
                <a:off x="817438" y="6070770"/>
                <a:ext cx="822963" cy="582674"/>
              </a:xfrm>
            </p:spPr>
          </p:sp>
        </mc:Fallback>
      </mc:AlternateContent>
      <mc:AlternateContent xmlns:mc="http://schemas.openxmlformats.org/markup-compatibility/2006">
        <mc:Choice xmlns:p14="http://schemas.microsoft.com/office/powerpoint/2010/main" Requires="p14">
          <p:contentPart p14:bwMode="auto" r:id="rId3">
            <p14:nvContentPartPr>
              <p14:cNvPr id="1048616" name=""/>
              <p14:cNvContentPartPr/>
              <p14:nvPr/>
            </p14:nvContentPartPr>
            <p14:xfrm>
              <a:off x="1986360" y="5805646"/>
              <a:ext cx="535593" cy="699376"/>
            </p14:xfrm>
          </p:contentPart>
        </mc:Choice>
        <mc:Fallback>
          <p:sp>
            <p:nvSpPr>
              <p:cNvPr id="1048616" name=""/>
              <p:cNvSpPr/>
              <p:nvPr/>
            </p:nvSpPr>
            <p:spPr>
              <a:xfrm>
                <a:off x="1986360" y="5805646"/>
                <a:ext cx="535593" cy="699376"/>
              </a:xfrm>
            </p:spPr>
          </p:sp>
        </mc:Fallback>
      </mc:AlternateContent>
      <mc:AlternateContent xmlns:mc="http://schemas.openxmlformats.org/markup-compatibility/2006">
        <mc:Choice xmlns:p14="http://schemas.microsoft.com/office/powerpoint/2010/main" Requires="p14">
          <p:contentPart p14:bwMode="auto" r:id="rId4">
            <p14:nvContentPartPr>
              <p14:cNvPr id="1048617" name=""/>
              <p14:cNvContentPartPr/>
              <p14:nvPr/>
            </p14:nvContentPartPr>
            <p14:xfrm>
              <a:off x="2814722" y="6028663"/>
              <a:ext cx="545005" cy="649795"/>
            </p14:xfrm>
          </p:contentPart>
        </mc:Choice>
        <mc:Fallback>
          <p:sp>
            <p:nvSpPr>
              <p:cNvPr id="1048617" name=""/>
              <p:cNvSpPr/>
              <p:nvPr/>
            </p:nvSpPr>
            <p:spPr>
              <a:xfrm>
                <a:off x="2814722" y="6028663"/>
                <a:ext cx="545005" cy="649795"/>
              </a:xfrm>
            </p:spPr>
          </p:sp>
        </mc:Fallback>
      </mc:AlternateContent>
      <mc:AlternateContent xmlns:mc="http://schemas.openxmlformats.org/markup-compatibility/2006">
        <mc:Choice xmlns:p14="http://schemas.microsoft.com/office/powerpoint/2010/main" Requires="p14">
          <p:contentPart p14:bwMode="auto" r:id="rId5">
            <p14:nvContentPartPr>
              <p14:cNvPr id="1048618" name=""/>
              <p14:cNvContentPartPr/>
              <p14:nvPr/>
            </p14:nvContentPartPr>
            <p14:xfrm>
              <a:off x="3723409" y="6037329"/>
              <a:ext cx="673276" cy="503310"/>
            </p14:xfrm>
          </p:contentPart>
        </mc:Choice>
        <mc:Fallback>
          <p:sp>
            <p:nvSpPr>
              <p:cNvPr id="1048618" name=""/>
              <p:cNvSpPr/>
              <p:nvPr/>
            </p:nvSpPr>
            <p:spPr>
              <a:xfrm>
                <a:off x="3723409" y="6037329"/>
                <a:ext cx="673276" cy="503310"/>
              </a:xfrm>
            </p:spPr>
          </p:sp>
        </mc:Fallback>
      </mc:AlternateContent>
      <mc:AlternateContent xmlns:mc="http://schemas.openxmlformats.org/markup-compatibility/2006">
        <mc:Choice xmlns:p14="http://schemas.microsoft.com/office/powerpoint/2010/main" Requires="p14">
          <p:contentPart p14:bwMode="auto" r:id="rId6">
            <p14:nvContentPartPr>
              <p14:cNvPr id="1048619" name=""/>
              <p14:cNvContentPartPr/>
              <p14:nvPr/>
            </p14:nvContentPartPr>
            <p14:xfrm>
              <a:off x="4405443" y="6132650"/>
              <a:ext cx="668784" cy="577349"/>
            </p14:xfrm>
          </p:contentPart>
        </mc:Choice>
        <mc:Fallback>
          <p:sp>
            <p:nvSpPr>
              <p:cNvPr id="1048619" name=""/>
              <p:cNvSpPr/>
              <p:nvPr/>
            </p:nvSpPr>
            <p:spPr>
              <a:xfrm>
                <a:off x="4405443" y="6132650"/>
                <a:ext cx="668784" cy="577349"/>
              </a:xfrm>
            </p:spPr>
          </p:sp>
        </mc:Fallback>
      </mc:AlternateContent>
      <mc:AlternateContent xmlns:mc="http://schemas.openxmlformats.org/markup-compatibility/2006">
        <mc:Choice xmlns:p14="http://schemas.microsoft.com/office/powerpoint/2010/main" Requires="p14">
          <p:contentPart p14:bwMode="auto" r:id="rId7">
            <p14:nvContentPartPr>
              <p14:cNvPr id="1048620" name=""/>
              <p14:cNvContentPartPr/>
              <p14:nvPr/>
            </p14:nvContentPartPr>
            <p14:xfrm>
              <a:off x="5169305" y="6135550"/>
              <a:ext cx="419392" cy="483551"/>
            </p14:xfrm>
          </p:contentPart>
        </mc:Choice>
        <mc:Fallback>
          <p:sp>
            <p:nvSpPr>
              <p:cNvPr id="1048620" name=""/>
              <p:cNvSpPr/>
              <p:nvPr/>
            </p:nvSpPr>
            <p:spPr>
              <a:xfrm>
                <a:off x="5169305" y="6135550"/>
                <a:ext cx="419392" cy="483551"/>
              </a:xfrm>
            </p:spPr>
          </p:sp>
        </mc:Fallback>
      </mc:AlternateContent>
      <mc:AlternateContent xmlns:mc="http://schemas.openxmlformats.org/markup-compatibility/2006">
        <mc:Choice xmlns:p14="http://schemas.microsoft.com/office/powerpoint/2010/main" Requires="p14">
          <p:contentPart p14:bwMode="auto" r:id="rId8">
            <p14:nvContentPartPr>
              <p14:cNvPr id="1048621" name=""/>
              <p14:cNvContentPartPr/>
              <p14:nvPr/>
            </p14:nvContentPartPr>
            <p14:xfrm>
              <a:off x="5810250" y="6041075"/>
              <a:ext cx="1014311" cy="587188"/>
            </p14:xfrm>
          </p:contentPart>
        </mc:Choice>
        <mc:Fallback>
          <p:sp>
            <p:nvSpPr>
              <p:cNvPr id="1048621" name=""/>
              <p:cNvSpPr/>
              <p:nvPr/>
            </p:nvSpPr>
            <p:spPr>
              <a:xfrm>
                <a:off x="5810250" y="6041075"/>
                <a:ext cx="1014311" cy="587188"/>
              </a:xfrm>
            </p:spPr>
          </p:sp>
        </mc:Fallback>
      </mc:AlternateContent>
      <mc:AlternateContent xmlns:mc="http://schemas.openxmlformats.org/markup-compatibility/2006">
        <mc:Choice xmlns:p14="http://schemas.microsoft.com/office/powerpoint/2010/main" Requires="p14">
          <p:contentPart p14:bwMode="auto" r:id="rId9">
            <p14:nvContentPartPr>
              <p14:cNvPr id="1048622" name=""/>
              <p14:cNvContentPartPr/>
              <p14:nvPr/>
            </p14:nvContentPartPr>
            <p14:xfrm>
              <a:off x="6623764" y="5698689"/>
              <a:ext cx="177862" cy="230335"/>
            </p14:xfrm>
          </p:contentPart>
        </mc:Choice>
        <mc:Fallback>
          <p:sp>
            <p:nvSpPr>
              <p:cNvPr id="1048622" name=""/>
              <p:cNvSpPr/>
              <p:nvPr/>
            </p:nvSpPr>
            <p:spPr>
              <a:xfrm>
                <a:off x="6623764" y="5698689"/>
                <a:ext cx="177862" cy="230335"/>
              </a:xfrm>
            </p:spPr>
          </p:sp>
        </mc:Fallback>
      </mc:AlternateContent>
      <mc:AlternateContent xmlns:mc="http://schemas.openxmlformats.org/markup-compatibility/2006">
        <mc:Choice xmlns:p14="http://schemas.microsoft.com/office/powerpoint/2010/main" Requires="p14">
          <p:contentPart p14:bwMode="auto" r:id="rId10">
            <p14:nvContentPartPr>
              <p14:cNvPr id="1048623" name=""/>
              <p14:cNvContentPartPr/>
              <p14:nvPr/>
            </p14:nvContentPartPr>
            <p14:xfrm>
              <a:off x="2411101" y="5196771"/>
              <a:ext cx="74057" cy="961751"/>
            </p14:xfrm>
          </p:contentPart>
        </mc:Choice>
        <mc:Fallback>
          <p:sp>
            <p:nvSpPr>
              <p:cNvPr id="1048623" name=""/>
              <p:cNvSpPr/>
              <p:nvPr/>
            </p:nvSpPr>
            <p:spPr>
              <a:xfrm>
                <a:off x="2411101" y="5196771"/>
                <a:ext cx="74057" cy="961751"/>
              </a:xfrm>
            </p:spPr>
          </p:sp>
        </mc:Fallback>
      </mc:AlternateContent>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RMX2170</dc:creator>
  <dcterms:created xsi:type="dcterms:W3CDTF">2015-05-11T11:30:45Z</dcterms:created>
  <dcterms:modified xsi:type="dcterms:W3CDTF">2021-06-26T02:58:45Z</dcterms:modified>
</cp:coreProperties>
</file>