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7C5E-4186-FF4C-8692-A3DBB1003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18C940-4B26-8D4C-AF23-EC1846B8D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A592C-9100-A542-A6B8-8AB19F9B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CEE9-830B-4642-8176-51FD7A0F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CC827-BF1F-AA4A-8C12-C262A8635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64D4-95BA-A849-916C-AE1B2441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88438-0D96-5544-8985-26ACEB66A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945E9-4BDE-AD42-AA58-1301E806D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0107C-B5A8-7C47-AB2C-B877128A4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5A45B-7224-9849-AFA7-7A50721E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4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C53FB1-D880-F241-9B23-37B4796AC5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E7B84-10CF-2E49-8309-0394C9EDA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4C52C-B0E5-CD4D-89A4-D70978958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60379-6CCC-784F-BC53-9F7AD3AA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5A080-E326-4B43-9DBC-83B24A17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0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8D6D-4A10-AE40-9415-25394C2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A6416-DC00-6F4A-A391-24085DB67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3D261-F56C-EE49-B8BC-07BEA211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1C561-3CA5-2F40-BFBD-6902797A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2E219-1032-ED49-AA74-E95EF114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A2C3-08C6-2544-B173-9A7522C0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1A95D-55D9-3C44-BBB1-C62FFDCE8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5CD86-2D6F-2F4D-B063-BD3CB6569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B5143-75CC-DC45-8C76-44E25DD8C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E7303-F677-7A44-AD41-84EE6635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3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F6DEF-9C7B-1343-A37D-7E4D6F59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224E2-8295-B141-BF41-08B0F0607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36CFB-3FB6-D24E-8A22-4AC1FE421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2593A-2366-C14B-9364-B1690D9D0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A2E8A-07A6-0749-ADA3-E7F2E0CD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01BB3-8A9B-B540-BF86-4F81F1E7B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8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AF40-803D-5B47-9BC9-48C2CB57B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49095-2D7B-1A43-8BD2-922C8E076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91F17-4067-7549-9D42-DBD38FCBF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D0121-CC8C-4E49-9EBA-530B98D4E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171B7-9691-5047-AE5A-76B9B6B7B6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86493-90AF-EC43-A1E7-F2303272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80973E-A1BE-A04B-85BB-909672DF4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11692E-D8CB-2948-96D3-D2CA4461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8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3F7B9-DA71-4E48-B622-93E0FA2F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8A3A3-844B-F44C-B85E-829CBD03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C0D9F5-83E7-9243-9997-89474FF6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391C0-4922-4249-A0D0-DFBF5E3C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5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26BE9C-C931-F143-A9C8-1BB33293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B6A5D-5DA7-7A4F-A084-CF6994F7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6E553-5B54-5140-B8A6-EA8DE97A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7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D6C4-EA6D-9541-A9C4-500D4A84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286DF-5C86-0442-8841-AA24B28D6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B091F-E314-1A47-94FD-A71BCFD55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86915-4E90-6844-AB7D-0B992711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DDDF8-EEB1-EC40-996D-AEB29A29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66AEF-CDF7-1B4E-B9A9-470E0937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63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BAB63-E27E-E949-AEF5-C9DFABD91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851141-4162-3D43-9C85-7EF8141B4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C9A10-7DD5-EF49-82AE-F41BE8AEB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54C32-704E-8342-86AE-E42275697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92B84-B08A-824C-BCF2-5874C514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57E24-A5E8-8E4E-B6F8-37DB6476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DE330-1221-C143-8E37-5EB87512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B1BC3-9E4F-0E41-AFB7-07F1FCE4A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52F69-6839-2341-BFC3-60491A4C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FC802-99AD-184D-9E11-789CF95387E5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8AB57-C7A6-A94A-99BA-A6F9D96B0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5354E-BA71-A744-93AF-68F0176DB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EB2B0-6F6F-9E46-AB11-9E10A8C2A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2060-676A-6548-9E8E-A84AF45290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6C1EC-383B-DC40-994B-EEC92CDB00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1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AF1A0-65BB-3047-AEC6-3EDF28FCB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1781D-B212-8446-A67C-828E943721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5900C75-03B7-7541-B923-C117F63934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2505" y="272257"/>
            <a:ext cx="10141745" cy="6430962"/>
          </a:xfrm>
        </p:spPr>
      </p:pic>
    </p:spTree>
    <p:extLst>
      <p:ext uri="{BB962C8B-B14F-4D97-AF65-F5344CB8AC3E}">
        <p14:creationId xmlns:p14="http://schemas.microsoft.com/office/powerpoint/2010/main" val="2598371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22B95-DC59-5843-8CD1-44AA344E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E7A6F-F93A-6E4F-BF98-EB7E13F3FC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5F9105F-4A61-674F-9850-46C563EFAB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981" b="25771"/>
          <a:stretch/>
        </p:blipFill>
        <p:spPr>
          <a:xfrm rot="16200000">
            <a:off x="2801220" y="-1873968"/>
            <a:ext cx="6315719" cy="10417966"/>
          </a:xfrm>
        </p:spPr>
      </p:pic>
    </p:spTree>
    <p:extLst>
      <p:ext uri="{BB962C8B-B14F-4D97-AF65-F5344CB8AC3E}">
        <p14:creationId xmlns:p14="http://schemas.microsoft.com/office/powerpoint/2010/main" val="2526067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BA3E-9656-0D40-BF64-75D0AB81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77F5-4669-5B44-A535-EF29FE44BC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6074A1E-F3AF-6143-A45C-4E075848A5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00188" y="681037"/>
            <a:ext cx="9144000" cy="5863627"/>
          </a:xfrm>
        </p:spPr>
      </p:pic>
    </p:spTree>
    <p:extLst>
      <p:ext uri="{BB962C8B-B14F-4D97-AF65-F5344CB8AC3E}">
        <p14:creationId xmlns:p14="http://schemas.microsoft.com/office/powerpoint/2010/main" val="293987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C41A0-621F-2B4B-BA96-E17191CA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81" y="681037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07981-AC59-C146-9BC5-35956052A5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46CA04E-CB8C-214A-9CBA-C2EC3789B9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421480" y="681036"/>
            <a:ext cx="10341769" cy="5817245"/>
          </a:xfrm>
        </p:spPr>
      </p:pic>
    </p:spTree>
    <p:extLst>
      <p:ext uri="{BB962C8B-B14F-4D97-AF65-F5344CB8AC3E}">
        <p14:creationId xmlns:p14="http://schemas.microsoft.com/office/powerpoint/2010/main" val="392847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58BDF-00F0-134C-A7CB-3A7B3E91A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31A40-870C-AF45-BD94-6C85F1C216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38ADA40-55BF-104E-AC10-CE74AD424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455" y="277018"/>
            <a:ext cx="10751345" cy="5899945"/>
          </a:xfrm>
        </p:spPr>
      </p:pic>
    </p:spTree>
    <p:extLst>
      <p:ext uri="{BB962C8B-B14F-4D97-AF65-F5344CB8AC3E}">
        <p14:creationId xmlns:p14="http://schemas.microsoft.com/office/powerpoint/2010/main" val="149696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5593-A834-EC45-8680-48BBB9E8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1825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24772-333F-5E4F-9B83-F172E39F50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FE7F076-57D4-3B45-A4B4-502FA0C60E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2829045" y="-1497779"/>
            <a:ext cx="5398940" cy="9598118"/>
          </a:xfrm>
        </p:spPr>
      </p:pic>
    </p:spTree>
    <p:extLst>
      <p:ext uri="{BB962C8B-B14F-4D97-AF65-F5344CB8AC3E}">
        <p14:creationId xmlns:p14="http://schemas.microsoft.com/office/powerpoint/2010/main" val="55160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A07F-B569-784F-87F1-BA629CEC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568D9-0900-F048-8EB2-7B9BB23671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93034E1-E6FB-0B4B-8FBD-CD6EC44994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0601" y="198155"/>
            <a:ext cx="9641679" cy="5850219"/>
          </a:xfrm>
        </p:spPr>
      </p:pic>
    </p:spTree>
    <p:extLst>
      <p:ext uri="{BB962C8B-B14F-4D97-AF65-F5344CB8AC3E}">
        <p14:creationId xmlns:p14="http://schemas.microsoft.com/office/powerpoint/2010/main" val="276130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181A7-0CC8-C047-BA52-8B7A80EE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C3C7A-48C0-A04F-9E9E-F7030A0232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C4F968-349C-3043-BA77-E394C1A763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172"/>
          <a:stretch/>
        </p:blipFill>
        <p:spPr>
          <a:xfrm rot="10800000">
            <a:off x="1315391" y="488720"/>
            <a:ext cx="10174139" cy="6053941"/>
          </a:xfrm>
        </p:spPr>
      </p:pic>
    </p:spTree>
    <p:extLst>
      <p:ext uri="{BB962C8B-B14F-4D97-AF65-F5344CB8AC3E}">
        <p14:creationId xmlns:p14="http://schemas.microsoft.com/office/powerpoint/2010/main" val="554411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DF53F-1F74-8F4F-A174-190B5F6A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25A78-5745-474D-B3C6-F6FD39639B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84C15E0-8DBB-6546-9FF5-00D949CCAF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24162" y="-1"/>
            <a:ext cx="7831932" cy="6727031"/>
          </a:xfrm>
        </p:spPr>
      </p:pic>
    </p:spTree>
    <p:extLst>
      <p:ext uri="{BB962C8B-B14F-4D97-AF65-F5344CB8AC3E}">
        <p14:creationId xmlns:p14="http://schemas.microsoft.com/office/powerpoint/2010/main" val="1236804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8695-6A42-4A4C-AF49-5E84ED95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5A145-14B4-FF4A-8F45-0A98A7E5D7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13DDC52-B6C4-C14E-9637-4D2ABCD067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7432" b="17329"/>
          <a:stretch/>
        </p:blipFill>
        <p:spPr>
          <a:xfrm rot="16200000">
            <a:off x="3196810" y="-2078422"/>
            <a:ext cx="6420677" cy="11307765"/>
          </a:xfrm>
        </p:spPr>
      </p:pic>
    </p:spTree>
    <p:extLst>
      <p:ext uri="{BB962C8B-B14F-4D97-AF65-F5344CB8AC3E}">
        <p14:creationId xmlns:p14="http://schemas.microsoft.com/office/powerpoint/2010/main" val="159981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1</cp:revision>
  <dcterms:created xsi:type="dcterms:W3CDTF">2021-06-28T05:02:13Z</dcterms:created>
  <dcterms:modified xsi:type="dcterms:W3CDTF">2021-06-28T05:05:16Z</dcterms:modified>
</cp:coreProperties>
</file>