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410A-AA62-41B7-98F8-6779F41AE3C3}" type="datetimeFigureOut">
              <a:rPr lang="en-US" smtClean="0"/>
              <a:pPr/>
              <a:t>23/02/2019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5BCF-000E-4FE6-BAFC-E10DC9F05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410A-AA62-41B7-98F8-6779F41AE3C3}" type="datetimeFigureOut">
              <a:rPr lang="en-US" smtClean="0"/>
              <a:pPr/>
              <a:t>23/02/2019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5BCF-000E-4FE6-BAFC-E10DC9F05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410A-AA62-41B7-98F8-6779F41AE3C3}" type="datetimeFigureOut">
              <a:rPr lang="en-US" smtClean="0"/>
              <a:pPr/>
              <a:t>23/02/2019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5BCF-000E-4FE6-BAFC-E10DC9F05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410A-AA62-41B7-98F8-6779F41AE3C3}" type="datetimeFigureOut">
              <a:rPr lang="en-US" smtClean="0"/>
              <a:pPr/>
              <a:t>23/02/2019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5BCF-000E-4FE6-BAFC-E10DC9F05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410A-AA62-41B7-98F8-6779F41AE3C3}" type="datetimeFigureOut">
              <a:rPr lang="en-US" smtClean="0"/>
              <a:pPr/>
              <a:t>23/02/2019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5BCF-000E-4FE6-BAFC-E10DC9F05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410A-AA62-41B7-98F8-6779F41AE3C3}" type="datetimeFigureOut">
              <a:rPr lang="en-US" smtClean="0"/>
              <a:pPr/>
              <a:t>23/02/2019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5BCF-000E-4FE6-BAFC-E10DC9F05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410A-AA62-41B7-98F8-6779F41AE3C3}" type="datetimeFigureOut">
              <a:rPr lang="en-US" smtClean="0"/>
              <a:pPr/>
              <a:t>23/02/2019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5BCF-000E-4FE6-BAFC-E10DC9F05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410A-AA62-41B7-98F8-6779F41AE3C3}" type="datetimeFigureOut">
              <a:rPr lang="en-US" smtClean="0"/>
              <a:pPr/>
              <a:t>23/02/2019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5BCF-000E-4FE6-BAFC-E10DC9F05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410A-AA62-41B7-98F8-6779F41AE3C3}" type="datetimeFigureOut">
              <a:rPr lang="en-US" smtClean="0"/>
              <a:pPr/>
              <a:t>23/02/2019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5BCF-000E-4FE6-BAFC-E10DC9F05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410A-AA62-41B7-98F8-6779F41AE3C3}" type="datetimeFigureOut">
              <a:rPr lang="en-US" smtClean="0"/>
              <a:pPr/>
              <a:t>23/02/2019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5BCF-000E-4FE6-BAFC-E10DC9F05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410A-AA62-41B7-98F8-6779F41AE3C3}" type="datetimeFigureOut">
              <a:rPr lang="en-US" smtClean="0"/>
              <a:pPr/>
              <a:t>23/02/2019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5BCF-000E-4FE6-BAFC-E10DC9F05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410A-AA62-41B7-98F8-6779F41AE3C3}" type="datetimeFigureOut">
              <a:rPr lang="en-US" smtClean="0"/>
              <a:pPr/>
              <a:t>23/02/2019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95BCF-000E-4FE6-BAFC-E10DC9F05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CHARACTERISTICS OF PLANNING&amp; ITS PROCESS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PLANNING</a:t>
            </a:r>
            <a:r>
              <a:rPr lang="en-US" dirty="0" smtClean="0">
                <a:solidFill>
                  <a:srgbClr val="00B050"/>
                </a:solidFill>
              </a:rPr>
              <a:t>:-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 Planning is the most important functions of management. Unless there is a planning there cannot be anything to organize, to direct, or to control.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INTRODUCTION 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00B050"/>
                </a:solidFill>
              </a:rPr>
              <a:t>1. Planning is a </a:t>
            </a:r>
            <a:r>
              <a:rPr lang="en-US" dirty="0">
                <a:solidFill>
                  <a:srgbClr val="00B050"/>
                </a:solidFill>
              </a:rPr>
              <a:t>S</a:t>
            </a:r>
            <a:r>
              <a:rPr lang="en-US" dirty="0" smtClean="0">
                <a:solidFill>
                  <a:srgbClr val="00B050"/>
                </a:solidFill>
              </a:rPr>
              <a:t>tarting Function.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B050"/>
                </a:solidFill>
              </a:rPr>
              <a:t>2. At every stage &amp; every </a:t>
            </a:r>
            <a:r>
              <a:rPr lang="en-US" dirty="0" err="1" smtClean="0">
                <a:solidFill>
                  <a:srgbClr val="00B050"/>
                </a:solidFill>
              </a:rPr>
              <a:t>funtion</a:t>
            </a:r>
            <a:r>
              <a:rPr lang="en-US" dirty="0" smtClean="0">
                <a:solidFill>
                  <a:srgbClr val="00B050"/>
                </a:solidFill>
              </a:rPr>
              <a:t> planning plays vital role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B050"/>
                </a:solidFill>
              </a:rPr>
              <a:t>3. It is a continuous &amp; unending process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B050"/>
                </a:solidFill>
              </a:rPr>
              <a:t>4. To keep the organization as a going concern.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B050"/>
                </a:solidFill>
              </a:rPr>
              <a:t> 5. In a Plan, decide future course of action. On the basis of past experience&amp; and the present Circumstances.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MEANING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According to L.M.Prasad</a:t>
            </a:r>
            <a:r>
              <a:rPr lang="en-US" dirty="0" smtClean="0">
                <a:solidFill>
                  <a:srgbClr val="FF0000"/>
                </a:solidFill>
              </a:rPr>
              <a:t>:-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In a planning phase, some objectives &amp; targets which are decided at initial stage.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This actions are Co-related with objectives.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how &amp; when to be done generates policy,programme, procedure, budgeting &amp; other related elements.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In short-</a:t>
            </a:r>
            <a:r>
              <a:rPr lang="en-US" u="sng" dirty="0" smtClean="0">
                <a:solidFill>
                  <a:srgbClr val="0070C0"/>
                </a:solidFill>
              </a:rPr>
              <a:t>Planning bridges the gap between where we are &amp; where we want to go. </a:t>
            </a:r>
          </a:p>
          <a:p>
            <a:pPr>
              <a:buNone/>
            </a:pP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DEFINITIONS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u="sng" dirty="0" smtClean="0">
                <a:solidFill>
                  <a:srgbClr val="FF0000"/>
                </a:solidFill>
              </a:rPr>
              <a:t>M.E.HURLEY</a:t>
            </a:r>
            <a:r>
              <a:rPr lang="en-US" dirty="0" smtClean="0">
                <a:solidFill>
                  <a:srgbClr val="FF0000"/>
                </a:solidFill>
              </a:rPr>
              <a:t>:-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B050"/>
                </a:solidFill>
              </a:rPr>
              <a:t>“Planning is deciding in advance what is to be done. It involves the selection of objectives, policies, procedures and programmes from among alternatives.”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u="sng" dirty="0" smtClean="0">
                <a:solidFill>
                  <a:srgbClr val="FF0000"/>
                </a:solidFill>
              </a:rPr>
              <a:t>L.ALLEN</a:t>
            </a:r>
            <a:r>
              <a:rPr lang="en-US" dirty="0" smtClean="0">
                <a:solidFill>
                  <a:srgbClr val="FF0000"/>
                </a:solidFill>
              </a:rPr>
              <a:t>:-</a:t>
            </a:r>
          </a:p>
          <a:p>
            <a:pPr marL="514350" indent="-51435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00B050"/>
                </a:solidFill>
              </a:rPr>
              <a:t>“ Management planning involves the development of forecast, objectives, policies, programmes, procedures, schedules and budgets.”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CHARACTERISTICS OF PLANNING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u="sng" dirty="0" smtClean="0">
                <a:solidFill>
                  <a:srgbClr val="FF0000"/>
                </a:solidFill>
              </a:rPr>
              <a:t>FORECAST</a:t>
            </a:r>
            <a:r>
              <a:rPr lang="en-US" dirty="0" smtClean="0"/>
              <a:t>:-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>
                <a:solidFill>
                  <a:srgbClr val="00B050"/>
                </a:solidFill>
              </a:rPr>
              <a:t>Accurate forecasting leads to correct decisions about future course of action.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u="sng" dirty="0" smtClean="0">
                <a:solidFill>
                  <a:srgbClr val="FF0000"/>
                </a:solidFill>
              </a:rPr>
              <a:t>OBJECTIVES</a:t>
            </a:r>
            <a:r>
              <a:rPr lang="en-US" dirty="0" smtClean="0"/>
              <a:t>:-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>
                <a:solidFill>
                  <a:srgbClr val="00B050"/>
                </a:solidFill>
              </a:rPr>
              <a:t>Each plan is based on objectives. 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>
                <a:solidFill>
                  <a:srgbClr val="00B050"/>
                </a:solidFill>
              </a:rPr>
              <a:t>In a planning process organizational  objectives or goals plays an important part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>
                <a:solidFill>
                  <a:srgbClr val="00B050"/>
                </a:solidFill>
              </a:rPr>
              <a:t>We want to know where we are and where we want to be, when the plan is completed. 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u="sng" dirty="0" smtClean="0">
                <a:solidFill>
                  <a:srgbClr val="FF0000"/>
                </a:solidFill>
              </a:rPr>
              <a:t>3. Selection of the best alternative</a:t>
            </a:r>
            <a:r>
              <a:rPr lang="en-US" sz="3500" u="sng" dirty="0" smtClean="0">
                <a:solidFill>
                  <a:srgbClr val="FF0000"/>
                </a:solidFill>
              </a:rPr>
              <a:t>:-</a:t>
            </a:r>
          </a:p>
          <a:p>
            <a:pPr>
              <a:buNone/>
            </a:pPr>
            <a:r>
              <a:rPr lang="en-US" sz="3500" dirty="0" smtClean="0">
                <a:solidFill>
                  <a:srgbClr val="00B050"/>
                </a:solidFill>
              </a:rPr>
              <a:t>	Various alternatives of courses of action for achieving </a:t>
            </a:r>
            <a:r>
              <a:rPr lang="en-US" sz="3500" dirty="0" err="1" smtClean="0">
                <a:solidFill>
                  <a:srgbClr val="00B050"/>
                </a:solidFill>
              </a:rPr>
              <a:t>organisational</a:t>
            </a:r>
            <a:r>
              <a:rPr lang="en-US" sz="3500" dirty="0" smtClean="0">
                <a:solidFill>
                  <a:srgbClr val="00B050"/>
                </a:solidFill>
              </a:rPr>
              <a:t> objectives &amp; goals.</a:t>
            </a:r>
          </a:p>
          <a:p>
            <a:pPr>
              <a:buNone/>
            </a:pPr>
            <a:r>
              <a:rPr lang="en-US" sz="3500" dirty="0" smtClean="0">
                <a:solidFill>
                  <a:srgbClr val="00B050"/>
                </a:solidFill>
              </a:rPr>
              <a:t>	</a:t>
            </a:r>
            <a:r>
              <a:rPr lang="en-US" sz="3500" dirty="0" smtClean="0">
                <a:solidFill>
                  <a:srgbClr val="00B050"/>
                </a:solidFill>
              </a:rPr>
              <a:t>Planning involves selection of best course out of such alternatives.</a:t>
            </a:r>
          </a:p>
          <a:p>
            <a:pPr>
              <a:buNone/>
            </a:pPr>
            <a:r>
              <a:rPr lang="en-US" sz="3500" dirty="0" smtClean="0">
                <a:solidFill>
                  <a:srgbClr val="00B050"/>
                </a:solidFill>
              </a:rPr>
              <a:t>	it is similar to decision making.</a:t>
            </a:r>
          </a:p>
          <a:p>
            <a:pPr>
              <a:buNone/>
            </a:pPr>
            <a:r>
              <a:rPr lang="en-US" sz="3500" u="sng" dirty="0" smtClean="0">
                <a:solidFill>
                  <a:srgbClr val="FF0000"/>
                </a:solidFill>
              </a:rPr>
              <a:t>4. Intellectual process :-</a:t>
            </a:r>
            <a:r>
              <a:rPr lang="en-US" sz="3500" dirty="0" smtClean="0">
                <a:solidFill>
                  <a:srgbClr val="00B050"/>
                </a:solidFill>
              </a:rPr>
              <a:t>				</a:t>
            </a:r>
          </a:p>
          <a:p>
            <a:pPr>
              <a:buNone/>
            </a:pPr>
            <a:r>
              <a:rPr lang="en-US" sz="3500" dirty="0" smtClean="0">
                <a:solidFill>
                  <a:srgbClr val="00B050"/>
                </a:solidFill>
              </a:rPr>
              <a:t>	</a:t>
            </a:r>
            <a:r>
              <a:rPr lang="en-US" sz="3500" dirty="0" smtClean="0">
                <a:solidFill>
                  <a:srgbClr val="00B050"/>
                </a:solidFill>
              </a:rPr>
              <a:t>first manager decide plan he project course of action, for future on the basis of past experiences and present circumstances.</a:t>
            </a:r>
            <a:endParaRPr lang="en-US" sz="3500" u="sng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3500" u="sng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5. Flexibility:- 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Planning decides in advance future course of action.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It means planning deals with uncertainties in the future.</a:t>
            </a:r>
          </a:p>
          <a:p>
            <a:pPr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6.Planning pervades all managerial activity:-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Planning is comprehensive- include every course of action predetermined. It is not a exclusively reserved function for </a:t>
            </a:r>
            <a:r>
              <a:rPr lang="en-US" smtClean="0">
                <a:solidFill>
                  <a:srgbClr val="00B050"/>
                </a:solidFill>
              </a:rPr>
              <a:t>Top management.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240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CHARACTERISTICS OF PLANNING&amp; ITS PROCESS</vt:lpstr>
      <vt:lpstr>INTRODUCTION </vt:lpstr>
      <vt:lpstr>MEANING</vt:lpstr>
      <vt:lpstr>DEFINITIONS</vt:lpstr>
      <vt:lpstr>CHARACTERISTICS OF PLANNING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PLANNING&amp; ITS PROCESS</dc:title>
  <dc:creator>commerce</dc:creator>
  <cp:lastModifiedBy>commerce</cp:lastModifiedBy>
  <cp:revision>9</cp:revision>
  <dcterms:created xsi:type="dcterms:W3CDTF">2019-01-23T05:26:47Z</dcterms:created>
  <dcterms:modified xsi:type="dcterms:W3CDTF">2019-02-23T07:43:04Z</dcterms:modified>
</cp:coreProperties>
</file>