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9144000"/>
  <p:notesSz cx="6858000" cy="9144000"/>
  <p:embeddedFontLst>
    <p:embeddedFont>
      <p:font typeface="Gill Sans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GoogleSlidesCustomDataVersion2">
      <go:slidesCustomData xmlns:go="http://customooxmlschemas.google.com/" r:id="rId22" roundtripDataSignature="AMtx7mh0zuPls/U49lho4wL2m4VcJwndv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GillSans-regular.fntdata"/><Relationship Id="rId11" Type="http://schemas.openxmlformats.org/officeDocument/2006/relationships/slide" Target="slides/slide6.xml"/><Relationship Id="rId22" Type="http://customschemas.google.com/relationships/presentationmetadata" Target="metadata"/><Relationship Id="rId10" Type="http://schemas.openxmlformats.org/officeDocument/2006/relationships/slide" Target="slides/slide5.xml"/><Relationship Id="rId21" Type="http://schemas.openxmlformats.org/officeDocument/2006/relationships/font" Target="fonts/GillSans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mr-I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2" name="Google Shape;192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r-I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6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6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3" name="Google Shape;23;p16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6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6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r-IN"/>
              <a:t>‹#›</a:t>
            </a:fld>
            <a:endParaRPr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5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5"/>
          <p:cNvSpPr txBox="1"/>
          <p:nvPr>
            <p:ph idx="1" type="body"/>
          </p:nvPr>
        </p:nvSpPr>
        <p:spPr>
          <a:xfrm rot="5400000">
            <a:off x="2784348" y="99060"/>
            <a:ext cx="4800600" cy="74980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91" name="Google Shape;91;p25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5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5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r-IN"/>
              <a:t>‹#›</a:t>
            </a:fld>
            <a:endParaRPr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6"/>
          <p:cNvSpPr txBox="1"/>
          <p:nvPr>
            <p:ph type="title"/>
          </p:nvPr>
        </p:nvSpPr>
        <p:spPr>
          <a:xfrm rot="5400000">
            <a:off x="4846638" y="2286002"/>
            <a:ext cx="5851525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6"/>
          <p:cNvSpPr txBox="1"/>
          <p:nvPr>
            <p:ph idx="1" type="body"/>
          </p:nvPr>
        </p:nvSpPr>
        <p:spPr>
          <a:xfrm rot="5400000">
            <a:off x="998538" y="419103"/>
            <a:ext cx="5851525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97" name="Google Shape;97;p26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6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6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r-IN"/>
              <a:t>‹#›</a:t>
            </a:fld>
            <a:endParaRPr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7"/>
          <p:cNvSpPr txBox="1"/>
          <p:nvPr>
            <p:ph type="ctrTitle"/>
          </p:nvPr>
        </p:nvSpPr>
        <p:spPr>
          <a:xfrm>
            <a:off x="1432560" y="359898"/>
            <a:ext cx="7406640" cy="14721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7"/>
          <p:cNvSpPr txBox="1"/>
          <p:nvPr>
            <p:ph idx="1" type="subTitle"/>
          </p:nvPr>
        </p:nvSpPr>
        <p:spPr>
          <a:xfrm>
            <a:off x="1432560" y="1850064"/>
            <a:ext cx="740664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80"/>
              <a:buNone/>
              <a:defRPr sz="2600">
                <a:solidFill>
                  <a:srgbClr val="341108"/>
                </a:solidFill>
              </a:defRPr>
            </a:lvl1pPr>
            <a:lvl2pPr lvl="1" algn="ctr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9" name="Google Shape;29;p17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7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7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r-IN"/>
              <a:t>‹#›</a:t>
            </a:fld>
            <a:endParaRPr/>
          </a:p>
        </p:txBody>
      </p:sp>
      <p:sp>
        <p:nvSpPr>
          <p:cNvPr id="32" name="Google Shape;32;p1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>
            <a:gsLst>
              <a:gs pos="0">
                <a:srgbClr val="D7F6FF">
                  <a:alpha val="94901"/>
                </a:srgbClr>
              </a:gs>
              <a:gs pos="50000">
                <a:srgbClr val="C0E3F0">
                  <a:alpha val="89803"/>
                </a:srgbClr>
              </a:gs>
              <a:gs pos="95000">
                <a:srgbClr val="65C6EA">
                  <a:alpha val="87843"/>
                </a:srgbClr>
              </a:gs>
              <a:gs pos="100000">
                <a:srgbClr val="00BBF1">
                  <a:alpha val="84705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2F8DA4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3" name="Google Shape;33;p17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cap="rnd" cmpd="sng" w="12700">
            <a:solidFill>
              <a:srgbClr val="317F92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8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6" name="Google Shape;36;p18"/>
          <p:cNvSpPr txBox="1"/>
          <p:nvPr>
            <p:ph type="title"/>
          </p:nvPr>
        </p:nvSpPr>
        <p:spPr>
          <a:xfrm>
            <a:off x="2578392" y="2600325"/>
            <a:ext cx="64008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000"/>
              <a:buFont typeface="Gill Sans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8"/>
          <p:cNvSpPr txBox="1"/>
          <p:nvPr>
            <p:ph idx="1" type="body"/>
          </p:nvPr>
        </p:nvSpPr>
        <p:spPr>
          <a:xfrm>
            <a:off x="2578392" y="1066800"/>
            <a:ext cx="64008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34110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8" name="Google Shape;38;p18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8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8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r-IN"/>
              <a:t>‹#›</a:t>
            </a:fld>
            <a:endParaRPr/>
          </a:p>
        </p:txBody>
      </p:sp>
      <p:sp>
        <p:nvSpPr>
          <p:cNvPr id="41" name="Google Shape;41;p18"/>
          <p:cNvSpPr/>
          <p:nvPr/>
        </p:nvSpPr>
        <p:spPr>
          <a:xfrm>
            <a:off x="2286000" y="0"/>
            <a:ext cx="76200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rotWithShape="0" algn="tl" dir="10800000" dist="38000">
              <a:srgbClr val="6F6A5F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2" name="Google Shape;42;p18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>
            <a:gsLst>
              <a:gs pos="0">
                <a:srgbClr val="D7F6FF">
                  <a:alpha val="94901"/>
                </a:srgbClr>
              </a:gs>
              <a:gs pos="50000">
                <a:srgbClr val="C0E3F0">
                  <a:alpha val="89803"/>
                </a:srgbClr>
              </a:gs>
              <a:gs pos="95000">
                <a:srgbClr val="65C6EA">
                  <a:alpha val="87843"/>
                </a:srgbClr>
              </a:gs>
              <a:gs pos="100000">
                <a:srgbClr val="00BBF1">
                  <a:alpha val="84705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2F8DA4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3" name="Google Shape;43;p1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cap="rnd" cmpd="sng" w="12700">
            <a:solidFill>
              <a:srgbClr val="317F92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9"/>
          <p:cNvSpPr txBox="1"/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9"/>
          <p:cNvSpPr txBox="1"/>
          <p:nvPr>
            <p:ph idx="1" type="body"/>
          </p:nvPr>
        </p:nvSpPr>
        <p:spPr>
          <a:xfrm>
            <a:off x="143560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084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400"/>
              <a:buChar char="◦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7" name="Google Shape;47;p19"/>
          <p:cNvSpPr txBox="1"/>
          <p:nvPr>
            <p:ph idx="2" type="body"/>
          </p:nvPr>
        </p:nvSpPr>
        <p:spPr>
          <a:xfrm>
            <a:off x="527608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084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400"/>
              <a:buChar char="◦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8" name="Google Shape;48;p19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9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9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r-IN"/>
              <a:t>‹#›</a:t>
            </a:fld>
            <a:endParaRPr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showMasterSp="0" type="twoTxTwoObj">
  <p:cSld name="TWO_OBJECTS_WITH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0"/>
          <p:cNvSpPr txBox="1"/>
          <p:nvPr>
            <p:ph type="title"/>
          </p:nvPr>
        </p:nvSpPr>
        <p:spPr>
          <a:xfrm>
            <a:off x="457200" y="51603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500"/>
              <a:buFont typeface="Gill Sans"/>
              <a:buNone/>
              <a:defRPr b="1" sz="45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0"/>
          <p:cNvSpPr txBox="1"/>
          <p:nvPr>
            <p:ph idx="1" type="body"/>
          </p:nvPr>
        </p:nvSpPr>
        <p:spPr>
          <a:xfrm>
            <a:off x="457200" y="328278"/>
            <a:ext cx="4023360" cy="640080"/>
          </a:xfrm>
          <a:prstGeom prst="rect">
            <a:avLst/>
          </a:prstGeom>
          <a:solidFill>
            <a:schemeClr val="lt1"/>
          </a:solidFill>
          <a:ln cap="flat" cmpd="sng" w="1077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1520"/>
              <a:buNone/>
              <a:defRPr b="0" sz="19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4" name="Google Shape;54;p20"/>
          <p:cNvSpPr txBox="1"/>
          <p:nvPr>
            <p:ph idx="2" type="body"/>
          </p:nvPr>
        </p:nvSpPr>
        <p:spPr>
          <a:xfrm>
            <a:off x="4663440" y="328278"/>
            <a:ext cx="4023360" cy="640080"/>
          </a:xfrm>
          <a:prstGeom prst="rect">
            <a:avLst/>
          </a:prstGeom>
          <a:solidFill>
            <a:schemeClr val="lt1"/>
          </a:solidFill>
          <a:ln cap="flat" cmpd="sng" w="1077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1520"/>
              <a:buNone/>
              <a:defRPr b="0" sz="19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5" name="Google Shape;55;p20"/>
          <p:cNvSpPr txBox="1"/>
          <p:nvPr>
            <p:ph idx="3" type="body"/>
          </p:nvPr>
        </p:nvSpPr>
        <p:spPr>
          <a:xfrm>
            <a:off x="457200" y="969336"/>
            <a:ext cx="4023360" cy="4114800"/>
          </a:xfrm>
          <a:prstGeom prst="rect">
            <a:avLst/>
          </a:prstGeom>
          <a:noFill/>
          <a:ln cap="flat" cmpd="sng" w="10775">
            <a:solidFill>
              <a:schemeClr val="lt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052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20"/>
              <a:buChar char="⚫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6" name="Google Shape;56;p20"/>
          <p:cNvSpPr txBox="1"/>
          <p:nvPr>
            <p:ph idx="4" type="body"/>
          </p:nvPr>
        </p:nvSpPr>
        <p:spPr>
          <a:xfrm>
            <a:off x="4663440" y="969336"/>
            <a:ext cx="4023360" cy="4114800"/>
          </a:xfrm>
          <a:prstGeom prst="rect">
            <a:avLst/>
          </a:prstGeom>
          <a:noFill/>
          <a:ln cap="flat" cmpd="sng" w="10775">
            <a:solidFill>
              <a:schemeClr val="lt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052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20"/>
              <a:buChar char="⚫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7" name="Google Shape;57;p20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0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0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r-IN"/>
              <a:t>‹#›</a:t>
            </a:fld>
            <a:endParaRPr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1"/>
          <p:cNvSpPr txBox="1"/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1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1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1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r-IN"/>
              <a:t>‹#›</a:t>
            </a:fld>
            <a:endParaRPr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2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7" name="Google Shape;67;p22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2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2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r-IN"/>
              <a:t>‹#›</a:t>
            </a:fld>
            <a:endParaRPr/>
          </a:p>
        </p:txBody>
      </p:sp>
      <p:sp>
        <p:nvSpPr>
          <p:cNvPr id="70" name="Google Shape;70;p22"/>
          <p:cNvSpPr/>
          <p:nvPr/>
        </p:nvSpPr>
        <p:spPr>
          <a:xfrm>
            <a:off x="1014984" y="-54"/>
            <a:ext cx="73152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rotWithShape="0" algn="tl" dir="10800000" dist="38000">
              <a:srgbClr val="6F6A5F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3"/>
          <p:cNvSpPr txBox="1"/>
          <p:nvPr>
            <p:ph type="title"/>
          </p:nvPr>
        </p:nvSpPr>
        <p:spPr>
          <a:xfrm>
            <a:off x="457200" y="216778"/>
            <a:ext cx="38100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909"/>
              </a:lnSpc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2200"/>
              <a:buFont typeface="Gill Sans"/>
              <a:buNone/>
              <a:defRPr b="1" sz="22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3"/>
          <p:cNvSpPr txBox="1"/>
          <p:nvPr>
            <p:ph idx="1" type="body"/>
          </p:nvPr>
        </p:nvSpPr>
        <p:spPr>
          <a:xfrm>
            <a:off x="457200" y="1406964"/>
            <a:ext cx="3810000" cy="69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4" name="Google Shape;74;p23"/>
          <p:cNvSpPr txBox="1"/>
          <p:nvPr>
            <p:ph idx="2" type="body"/>
          </p:nvPr>
        </p:nvSpPr>
        <p:spPr>
          <a:xfrm>
            <a:off x="457200" y="2133600"/>
            <a:ext cx="8153400" cy="3992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116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Char char="◦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●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5" name="Google Shape;75;p23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3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3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r-IN"/>
              <a:t>‹#›</a:t>
            </a:fld>
            <a:endParaRPr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4"/>
          <p:cNvSpPr txBox="1"/>
          <p:nvPr>
            <p:ph type="title"/>
          </p:nvPr>
        </p:nvSpPr>
        <p:spPr>
          <a:xfrm>
            <a:off x="5886896" y="1066800"/>
            <a:ext cx="2743200" cy="1981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2100"/>
              <a:buFont typeface="Gill Sans"/>
              <a:buNone/>
              <a:defRPr b="1" sz="2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4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4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4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r-IN"/>
              <a:t>‹#›</a:t>
            </a:fld>
            <a:endParaRPr/>
          </a:p>
        </p:txBody>
      </p:sp>
      <p:sp>
        <p:nvSpPr>
          <p:cNvPr id="83" name="Google Shape;83;p2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cap="sq" cmpd="sng" w="889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5500" rotWithShape="0" algn="tl" dir="5400000" dist="18500">
              <a:srgbClr val="000000">
                <a:alpha val="34901"/>
              </a:srgbClr>
            </a:outerShdw>
          </a:effectLst>
        </p:spPr>
        <p:txBody>
          <a:bodyPr anchorCtr="0" anchor="t" bIns="45700" lIns="91425" spcFirstLastPara="1" rIns="91425" wrap="square" tIns="274300">
            <a:normAutofit/>
          </a:bodyPr>
          <a:lstStyle/>
          <a:p>
            <a:pPr indent="0" lvl="0" marL="0" marR="0" rtl="0" algn="l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4" name="Google Shape;84;p24"/>
          <p:cNvSpPr/>
          <p:nvPr>
            <p:ph idx="2" type="pic"/>
          </p:nvPr>
        </p:nvSpPr>
        <p:spPr>
          <a:xfrm>
            <a:off x="838200" y="1143003"/>
            <a:ext cx="4419600" cy="3514531"/>
          </a:xfrm>
          <a:prstGeom prst="roundRect">
            <a:avLst>
              <a:gd fmla="val 783" name="adj"/>
            </a:avLst>
          </a:prstGeom>
          <a:solidFill>
            <a:schemeClr val="lt2"/>
          </a:solidFill>
          <a:ln>
            <a:noFill/>
          </a:ln>
        </p:spPr>
      </p:sp>
      <p:sp>
        <p:nvSpPr>
          <p:cNvPr id="85" name="Google Shape;85;p24"/>
          <p:cNvSpPr/>
          <p:nvPr/>
        </p:nvSpPr>
        <p:spPr>
          <a:xfrm rot="-2131329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  <a:effectLst>
            <a:outerShdw blurRad="25400" sx="96000" rotWithShape="0" algn="tl" dir="3300000" dist="25400" sy="96000">
              <a:srgbClr val="EAD8B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6" name="Google Shape;86;p24"/>
          <p:cNvSpPr/>
          <p:nvPr/>
        </p:nvSpPr>
        <p:spPr>
          <a:xfrm flipH="1" rot="2103354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  <a:effectLst>
            <a:outerShdw blurRad="25400" sx="96000" rotWithShape="0" algn="tl" dir="3300000" dist="25400" sy="96000">
              <a:schemeClr val="lt2">
                <a:alpha val="20000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7" name="Google Shape;87;p24"/>
          <p:cNvSpPr txBox="1"/>
          <p:nvPr>
            <p:ph idx="1" type="body"/>
          </p:nvPr>
        </p:nvSpPr>
        <p:spPr>
          <a:xfrm>
            <a:off x="838200" y="4800600"/>
            <a:ext cx="4419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777777"/>
                </a:solidFill>
              </a:defRPr>
            </a:lvl1pPr>
            <a:lvl2pPr indent="-3048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00"/>
              <a:buChar char="◦"/>
              <a:defRPr sz="1200"/>
            </a:lvl2pPr>
            <a:lvl3pPr indent="-2921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Char char="●"/>
              <a:defRPr sz="1000"/>
            </a:lvl3pPr>
            <a:lvl4pPr indent="-28575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4pPr>
            <a:lvl5pPr indent="-28575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xy" tx="0" sx="90000" ty="0" sy="90000"/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fmla="val 0" name="adj1"/>
              <a:gd fmla="val 5402120" name="adj2"/>
            </a:avLst>
          </a:prstGeom>
          <a:solidFill>
            <a:srgbClr val="FEF9F3">
              <a:alpha val="32941"/>
            </a:srgbClr>
          </a:solidFill>
          <a:ln cap="rnd" cmpd="sng" w="9525">
            <a:solidFill>
              <a:srgbClr val="D1C19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" name="Google Shape;11;p15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cap="rnd" cmpd="sng" w="27300">
            <a:solidFill>
              <a:srgbClr val="FFF5DB"/>
            </a:solidFill>
            <a:prstDash val="solid"/>
            <a:round/>
            <a:headEnd len="sm" w="sm" type="none"/>
            <a:tailEnd len="sm" w="sm" type="none"/>
          </a:ln>
          <a:effectLst>
            <a:outerShdw blurRad="25400" rotWithShape="0" algn="tl" dir="5400000" dist="25400">
              <a:srgbClr val="ADA48C">
                <a:alpha val="8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" name="Google Shape;12;p15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fmla="val 11833" name="adj"/>
            </a:avLst>
          </a:prstGeom>
          <a:gradFill>
            <a:gsLst>
              <a:gs pos="0">
                <a:srgbClr val="FEFBF4">
                  <a:alpha val="69803"/>
                </a:srgbClr>
              </a:gs>
              <a:gs pos="70000">
                <a:srgbClr val="FFFDF8">
                  <a:alpha val="54901"/>
                </a:srgbClr>
              </a:gs>
              <a:gs pos="100000">
                <a:srgbClr val="EDCF8C">
                  <a:alpha val="60000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C5B390"/>
            </a:solidFill>
            <a:prstDash val="solid"/>
            <a:round/>
            <a:headEnd len="sm" w="sm" type="none"/>
            <a:tailEnd len="sm" w="sm" type="none"/>
          </a:ln>
          <a:effectLst>
            <a:outerShdw blurRad="12700" rotWithShape="0" algn="tl" dir="4500000" dist="15000">
              <a:srgbClr val="564E4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" name="Google Shape;13;p15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" name="Google Shape;14;p15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  <a:defRPr b="0" i="0" sz="4300" u="none" cap="none" strike="noStrike">
                <a:solidFill>
                  <a:srgbClr val="56221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5" name="Google Shape;15;p15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116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  <a:defRPr b="0" i="0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6" name="Google Shape;16;p15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7" name="Google Shape;17;p15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8" name="Google Shape;18;p15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r-IN"/>
              <a:t>‹#›</a:t>
            </a:fld>
            <a:endParaRPr/>
          </a:p>
        </p:txBody>
      </p:sp>
      <p:sp>
        <p:nvSpPr>
          <p:cNvPr id="19" name="Google Shape;19;p15"/>
          <p:cNvSpPr/>
          <p:nvPr/>
        </p:nvSpPr>
        <p:spPr>
          <a:xfrm>
            <a:off x="1014984" y="-54"/>
            <a:ext cx="73152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rotWithShape="0" algn="tl" dir="10800000" dist="38000">
              <a:srgbClr val="6F6A5F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>
    <p:wipe dir="d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bmbirajdar83@gmail.com" TargetMode="External"/><Relationship Id="rId4" Type="http://schemas.openxmlformats.org/officeDocument/2006/relationships/image" Target="../media/image3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mailto:bmbirajdar83@gmail.com" TargetMode="External"/><Relationship Id="rId4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"/>
          <p:cNvSpPr txBox="1"/>
          <p:nvPr>
            <p:ph type="title"/>
          </p:nvPr>
        </p:nvSpPr>
        <p:spPr>
          <a:xfrm>
            <a:off x="990600" y="381000"/>
            <a:ext cx="7943088" cy="1447800"/>
          </a:xfrm>
          <a:prstGeom prst="rect">
            <a:avLst/>
          </a:prstGeom>
          <a:gradFill>
            <a:gsLst>
              <a:gs pos="0">
                <a:srgbClr val="D2D2D2"/>
              </a:gs>
              <a:gs pos="50000">
                <a:srgbClr val="C7C7C7"/>
              </a:gs>
              <a:gs pos="97000">
                <a:srgbClr val="B5B5B5"/>
              </a:gs>
              <a:gs pos="100000">
                <a:srgbClr val="B0B0B0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ill Sans"/>
              <a:buNone/>
            </a:pPr>
            <a:br>
              <a:rPr lang="mr-IN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</a:br>
            <a:br>
              <a:rPr lang="mr-IN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</a:br>
            <a:br>
              <a:rPr lang="mr-IN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</a:br>
            <a:br>
              <a:rPr lang="mr-IN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</a:br>
            <a:br>
              <a:rPr lang="mr-IN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</a:br>
            <a:br>
              <a:rPr lang="mr-IN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</a:br>
            <a:br>
              <a:rPr lang="mr-IN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</a:br>
            <a:br>
              <a:rPr lang="mr-IN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</a:br>
            <a:br>
              <a:rPr lang="mr-IN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</a:br>
            <a:br>
              <a:rPr lang="mr-IN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</a:br>
            <a:br>
              <a:rPr lang="mr-IN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</a:br>
            <a:br>
              <a:rPr lang="mr-IN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</a:br>
            <a:br>
              <a:rPr lang="mr-IN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b="1" lang="mr-IN" sz="40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इतिहासातील करियरच्या संधी:</a:t>
            </a:r>
            <a:br>
              <a:rPr b="1" lang="mr-IN" sz="40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b="1" lang="mr-IN" sz="40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(Career Opportunities in History)</a:t>
            </a:r>
            <a:br>
              <a:rPr b="1" lang="mr-IN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lang="mr-IN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br>
              <a:rPr lang="mr-IN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</a:br>
            <a:br>
              <a:rPr lang="mr-IN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</a:br>
            <a:br>
              <a:rPr lang="mr-IN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</a:br>
            <a:br>
              <a:rPr lang="mr-IN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</a:br>
            <a:br>
              <a:rPr lang="mr-IN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</a:br>
            <a:br>
              <a:rPr lang="mr-IN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</a:br>
            <a:br>
              <a:rPr lang="mr-IN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</a:br>
            <a:br>
              <a:rPr lang="mr-IN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</a:br>
            <a:br>
              <a:rPr lang="mr-IN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</a:br>
            <a:br>
              <a:rPr lang="mr-IN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</a:br>
            <a:br>
              <a:rPr lang="mr-IN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</a:br>
            <a:br>
              <a:rPr lang="mr-IN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</a:br>
            <a:endParaRPr/>
          </a:p>
        </p:txBody>
      </p:sp>
      <p:sp>
        <p:nvSpPr>
          <p:cNvPr id="105" name="Google Shape;105;p1"/>
          <p:cNvSpPr txBox="1"/>
          <p:nvPr>
            <p:ph idx="1" type="body"/>
          </p:nvPr>
        </p:nvSpPr>
        <p:spPr>
          <a:xfrm>
            <a:off x="990600" y="1981200"/>
            <a:ext cx="7924800" cy="4114800"/>
          </a:xfrm>
          <a:prstGeom prst="rect">
            <a:avLst/>
          </a:prstGeom>
          <a:gradFill>
            <a:gsLst>
              <a:gs pos="0">
                <a:srgbClr val="FFBFBF"/>
              </a:gs>
              <a:gs pos="50000">
                <a:srgbClr val="FFB0B0"/>
              </a:gs>
              <a:gs pos="97000">
                <a:srgbClr val="FF9494"/>
              </a:gs>
              <a:gs pos="100000">
                <a:srgbClr val="FF8989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None/>
            </a:pPr>
            <a:r>
              <a:rPr lang="mr-IN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श्री</a:t>
            </a:r>
            <a:r>
              <a:rPr lang="mr-IN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. भिमाशंकर बिराजदार,    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rPr lang="mr-IN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सहाय्यक प्राध्यापक,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rPr lang="mr-IN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इतिहास विभाग, 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rPr lang="mr-IN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किसन वीर महाविद्यालय,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rPr lang="mr-IN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वाई (महाराष्ट्र).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rPr lang="mr-IN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E-mail:</a:t>
            </a:r>
            <a:r>
              <a:rPr lang="mr-IN" u="sng">
                <a:solidFill>
                  <a:srgbClr val="C00000"/>
                </a:solidFill>
                <a:latin typeface="Gill Sans"/>
                <a:ea typeface="Gill Sans"/>
                <a:cs typeface="Gill Sans"/>
                <a:sym typeface="Gill San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bmbirajdar83@gmail.com</a:t>
            </a:r>
            <a:endParaRPr u="sng">
              <a:solidFill>
                <a:srgbClr val="C00000"/>
              </a:solidFill>
            </a:endParaRPr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rPr lang="mr-IN">
                <a:solidFill>
                  <a:srgbClr val="232D46"/>
                </a:solidFill>
                <a:latin typeface="Gill Sans"/>
                <a:ea typeface="Gill Sans"/>
                <a:cs typeface="Gill Sans"/>
                <a:sym typeface="Gill Sans"/>
              </a:rPr>
              <a:t>Twitter: </a:t>
            </a:r>
            <a:r>
              <a:rPr lang="mr-IN" u="sng">
                <a:solidFill>
                  <a:schemeClr val="accent4"/>
                </a:solidFill>
                <a:latin typeface="Gill Sans"/>
                <a:ea typeface="Gill Sans"/>
                <a:cs typeface="Gill Sans"/>
                <a:sym typeface="Gill Sans"/>
              </a:rPr>
              <a:t>@Bhimashankar83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t/>
            </a:r>
            <a:endParaRPr/>
          </a:p>
        </p:txBody>
      </p:sp>
      <p:pic>
        <p:nvPicPr>
          <p:cNvPr descr="C:\Users\OWNER\Documents\Mr. B. M. Birajdar.jpg" id="106" name="Google Shape;10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43600" y="2057400"/>
            <a:ext cx="2514600" cy="251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Tm="19007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0"/>
          <p:cNvSpPr txBox="1"/>
          <p:nvPr>
            <p:ph type="title"/>
          </p:nvPr>
        </p:nvSpPr>
        <p:spPr>
          <a:xfrm>
            <a:off x="1447800" y="30480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</a:pPr>
            <a:r>
              <a:rPr lang="mr-IN"/>
              <a:t> क्रमशः</a:t>
            </a:r>
            <a:endParaRPr/>
          </a:p>
        </p:txBody>
      </p:sp>
      <p:sp>
        <p:nvSpPr>
          <p:cNvPr id="167" name="Google Shape;167;p10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Font typeface="Courier New"/>
              <a:buChar char="o"/>
            </a:pPr>
            <a:r>
              <a:rPr lang="mr-IN" sz="2800"/>
              <a:t>ग्रंथपाल (Librarian):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sz="2800"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Font typeface="Courier New"/>
              <a:buChar char="o"/>
            </a:pPr>
            <a:r>
              <a:rPr lang="mr-IN" sz="2800"/>
              <a:t>रंगकर्मी (Painter):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sz="2800"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Font typeface="Courier New"/>
              <a:buChar char="o"/>
            </a:pPr>
            <a:r>
              <a:rPr lang="mr-IN" sz="2800"/>
              <a:t>छायाचित्रकार (Photographer):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sz="2800"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Font typeface="Courier New"/>
              <a:buChar char="o"/>
            </a:pPr>
            <a:r>
              <a:rPr lang="mr-IN" sz="2800"/>
              <a:t>संशोधक (Researcher):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rPr lang="mr-IN" sz="2800"/>
              <a:t>  इ.</a:t>
            </a:r>
            <a:endParaRPr sz="2800"/>
          </a:p>
          <a:p>
            <a:pPr indent="-283464" lvl="0" marL="365760" rtl="0" algn="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sz="2800"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sz="2800"/>
          </a:p>
        </p:txBody>
      </p:sp>
      <p:pic>
        <p:nvPicPr>
          <p:cNvPr descr="C:\Users\OWNER\Documents\Mr. B. M. Birajdar.jpg" id="168" name="Google Shape;16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81800" y="5257800"/>
            <a:ext cx="19050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Tm="44861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1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</a:pPr>
            <a:r>
              <a:rPr lang="mr-IN"/>
              <a:t>शिक्षण क्षेत्रातील करीयर:</a:t>
            </a:r>
            <a:endParaRPr/>
          </a:p>
        </p:txBody>
      </p:sp>
      <p:sp>
        <p:nvSpPr>
          <p:cNvPr id="174" name="Google Shape;174;p11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Font typeface="Noto Sans Symbols"/>
              <a:buChar char="❑"/>
            </a:pPr>
            <a:r>
              <a:rPr lang="mr-IN"/>
              <a:t> शिक्षक: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Font typeface="Gill Sans"/>
              <a:buChar char="-"/>
            </a:pPr>
            <a:r>
              <a:rPr lang="mr-IN" sz="2800"/>
              <a:t>बी.एड. ही पदवी पूर्ण केल्यानंतर,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Font typeface="Gill Sans"/>
              <a:buChar char="-"/>
            </a:pPr>
            <a:r>
              <a:rPr lang="mr-IN" sz="2800"/>
              <a:t>केंद्रिय विद्यालय संघटन, नवोदय विद्यालय इ. द्वारे स्पर्धा परीक्षा घेऊन नियुक्ती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rPr lang="mr-IN" sz="2800"/>
              <a:t> 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Font typeface="Noto Sans Symbols"/>
              <a:buChar char="❑"/>
            </a:pPr>
            <a:r>
              <a:rPr lang="mr-IN"/>
              <a:t> प्राध्यापक: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rPr lang="mr-IN" sz="2800"/>
              <a:t> - सेट/नेट/पी.एच.डी.पात्रता आवश्यक </a:t>
            </a:r>
            <a:endParaRPr sz="2800"/>
          </a:p>
          <a:p>
            <a:pPr indent="-283464" lvl="0" marL="365760" rtl="0" algn="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sz="2800"/>
          </a:p>
          <a:p>
            <a:pPr indent="-120903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t/>
            </a:r>
            <a:endParaRPr/>
          </a:p>
        </p:txBody>
      </p:sp>
      <p:pic>
        <p:nvPicPr>
          <p:cNvPr descr="C:\Users\OWNER\Documents\Mr. B. M. Birajdar.jpg" id="175" name="Google Shape;175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81800" y="5257800"/>
            <a:ext cx="1905000" cy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Tm="64265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2"/>
          <p:cNvSpPr txBox="1"/>
          <p:nvPr>
            <p:ph type="title"/>
          </p:nvPr>
        </p:nvSpPr>
        <p:spPr>
          <a:xfrm>
            <a:off x="1435608" y="274638"/>
            <a:ext cx="7498080" cy="1630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ct val="100000"/>
              <a:buFont typeface="Gill Sans"/>
              <a:buNone/>
            </a:pPr>
            <a:r>
              <a:rPr lang="mr-IN"/>
              <a:t> स्पर्धा परीक्षेसाठी इतिहास:</a:t>
            </a:r>
            <a:br>
              <a:rPr lang="mr-IN"/>
            </a:br>
            <a:r>
              <a:rPr lang="mr-IN"/>
              <a:t> (History for Competitive Exams.) </a:t>
            </a:r>
            <a:endParaRPr/>
          </a:p>
        </p:txBody>
      </p:sp>
      <p:sp>
        <p:nvSpPr>
          <p:cNvPr id="181" name="Google Shape;181;p12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mr-IN" sz="2800"/>
              <a:t> </a:t>
            </a:r>
            <a:endParaRPr/>
          </a:p>
          <a:p>
            <a:pPr indent="-141223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Font typeface="Courier New"/>
              <a:buNone/>
            </a:pPr>
            <a:r>
              <a:t/>
            </a:r>
            <a:endParaRPr sz="2800"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Font typeface="Noto Sans Symbols"/>
              <a:buChar char="❖"/>
            </a:pPr>
            <a:r>
              <a:rPr lang="mr-IN" sz="2800"/>
              <a:t> संघ लोकसेवा आयोग (UPSC): </a:t>
            </a:r>
            <a:endParaRPr/>
          </a:p>
          <a:p>
            <a:pPr indent="-141223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t/>
            </a:r>
            <a:endParaRPr sz="2800"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Font typeface="Noto Sans Symbols"/>
              <a:buChar char="❖"/>
            </a:pPr>
            <a:r>
              <a:rPr lang="mr-IN" sz="2800"/>
              <a:t> राज्य/ महाराष्ट्र लोकसेवा आयोग (MPSC):</a:t>
            </a:r>
            <a:endParaRPr/>
          </a:p>
          <a:p>
            <a:pPr indent="-141223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t/>
            </a:r>
            <a:endParaRPr sz="2800"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Font typeface="Noto Sans Symbols"/>
              <a:buChar char="❖"/>
            </a:pPr>
            <a:r>
              <a:rPr lang="mr-IN" sz="2800"/>
              <a:t> इतर स्पर्धा परीक्षा (Other Competitive Exams.):</a:t>
            </a:r>
            <a:endParaRPr/>
          </a:p>
          <a:p>
            <a:pPr indent="-283464" lvl="0" marL="365760" rtl="0" algn="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sz="2800"/>
          </a:p>
          <a:p>
            <a:pPr indent="-141223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Font typeface="Courier New"/>
              <a:buNone/>
            </a:pPr>
            <a:r>
              <a:t/>
            </a:r>
            <a:endParaRPr sz="2800"/>
          </a:p>
        </p:txBody>
      </p:sp>
      <p:pic>
        <p:nvPicPr>
          <p:cNvPr descr="C:\Users\OWNER\Documents\Mr. B. M. Birajdar.jpg" id="182" name="Google Shape;182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81800" y="5257800"/>
            <a:ext cx="19050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Tm="77430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3"/>
          <p:cNvSpPr txBox="1"/>
          <p:nvPr>
            <p:ph type="title"/>
          </p:nvPr>
        </p:nvSpPr>
        <p:spPr>
          <a:xfrm>
            <a:off x="1435608" y="38100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</a:pPr>
            <a:r>
              <a:rPr lang="mr-IN"/>
              <a:t>संदर्भ(References):</a:t>
            </a:r>
            <a:endParaRPr/>
          </a:p>
        </p:txBody>
      </p:sp>
      <p:sp>
        <p:nvSpPr>
          <p:cNvPr id="188" name="Google Shape;188;p13"/>
          <p:cNvSpPr txBox="1"/>
          <p:nvPr>
            <p:ph idx="1" type="body"/>
          </p:nvPr>
        </p:nvSpPr>
        <p:spPr>
          <a:xfrm>
            <a:off x="914400" y="1676400"/>
            <a:ext cx="8019288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Font typeface="Arial"/>
              <a:buChar char="•"/>
            </a:pPr>
            <a:r>
              <a:rPr lang="mr-IN" sz="2400"/>
              <a:t>शिंदे, देशमुख, मासाळ (२०१५): इतिहासलेखनशास्त्राची तोंडओळख व इतिहासाची उपयोगिता, औरंगाबाद, एज्युकेशन प्रकाशन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Font typeface="Arial"/>
              <a:buChar char="•"/>
            </a:pPr>
            <a:r>
              <a:rPr lang="mr-IN" sz="2400"/>
              <a:t>सरदेसाई बी. एन (२०१२): इतिहासलेखन परिचय, कोल्हापूर, फडके प्रकाशन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Font typeface="Arial"/>
              <a:buChar char="•"/>
            </a:pPr>
            <a:r>
              <a:rPr lang="mr-IN" sz="2400"/>
              <a:t>Sharma Tej Ram(2001):  ‘</a:t>
            </a:r>
            <a:r>
              <a:rPr i="1" lang="mr-IN" sz="2400"/>
              <a:t>Research Methodology in History</a:t>
            </a:r>
            <a:r>
              <a:rPr lang="mr-IN" sz="2400"/>
              <a:t>’, N. Delhi, Concept Publishing Company.</a:t>
            </a:r>
            <a:endParaRPr sz="2400"/>
          </a:p>
          <a:p>
            <a:pPr indent="-161543" lvl="0" marL="365760" rtl="0" algn="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Font typeface="Courier New"/>
              <a:buNone/>
            </a:pPr>
            <a:r>
              <a:t/>
            </a:r>
            <a:endParaRPr sz="2400"/>
          </a:p>
          <a:p>
            <a:pPr indent="-161543" lvl="0" marL="365760" rtl="0" algn="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Font typeface="Courier New"/>
              <a:buNone/>
            </a:pPr>
            <a:r>
              <a:t/>
            </a:r>
            <a:endParaRPr sz="2400"/>
          </a:p>
        </p:txBody>
      </p:sp>
      <p:pic>
        <p:nvPicPr>
          <p:cNvPr descr="C:\Users\OWNER\Documents\Mr. B. M. Birajdar.jpg" id="189" name="Google Shape;189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0" y="5105400"/>
            <a:ext cx="19050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4"/>
          <p:cNvSpPr txBox="1"/>
          <p:nvPr>
            <p:ph type="ctrTitle"/>
          </p:nvPr>
        </p:nvSpPr>
        <p:spPr>
          <a:xfrm>
            <a:off x="1432560" y="359898"/>
            <a:ext cx="7406640" cy="14721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</a:pPr>
            <a:r>
              <a:rPr lang="mr-IN"/>
              <a:t>समारोप(Conclusion):</a:t>
            </a:r>
            <a:endParaRPr/>
          </a:p>
        </p:txBody>
      </p:sp>
      <p:sp>
        <p:nvSpPr>
          <p:cNvPr id="196" name="Google Shape;196;p14"/>
          <p:cNvSpPr txBox="1"/>
          <p:nvPr>
            <p:ph idx="1" type="subTitle"/>
          </p:nvPr>
        </p:nvSpPr>
        <p:spPr>
          <a:xfrm>
            <a:off x="1432550" y="2286000"/>
            <a:ext cx="7406700" cy="21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 fontScale="70000" lnSpcReduction="20000"/>
          </a:bodyPr>
          <a:lstStyle/>
          <a:p>
            <a:pPr indent="0" lvl="0" marL="2743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</a:pPr>
            <a:r>
              <a:t/>
            </a:r>
            <a:endParaRPr sz="2800"/>
          </a:p>
          <a:p>
            <a:pPr indent="0" lvl="0" marL="2743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51824"/>
              <a:buNone/>
            </a:pPr>
            <a:r>
              <a:rPr lang="mr-IN" sz="4322"/>
              <a:t>अधिक माहितीसाठी संपर्क:</a:t>
            </a:r>
            <a:endParaRPr sz="4122"/>
          </a:p>
          <a:p>
            <a:pPr indent="0" lvl="0" marL="27432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51824"/>
              <a:buNone/>
            </a:pPr>
            <a:r>
              <a:rPr lang="mr-IN" sz="4322"/>
              <a:t>E-mail:</a:t>
            </a:r>
            <a:r>
              <a:rPr lang="mr-IN" sz="4322" u="sng">
                <a:solidFill>
                  <a:srgbClr val="C00000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bmbirajdar83@gmail.com</a:t>
            </a:r>
            <a:endParaRPr sz="4322" u="sng">
              <a:solidFill>
                <a:srgbClr val="C00000"/>
              </a:solidFill>
            </a:endParaRPr>
          </a:p>
          <a:p>
            <a:pPr indent="0" lvl="0" marL="27432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51824"/>
              <a:buNone/>
            </a:pPr>
            <a:r>
              <a:rPr lang="mr-IN" sz="4322">
                <a:solidFill>
                  <a:srgbClr val="232D46"/>
                </a:solidFill>
              </a:rPr>
              <a:t>X</a:t>
            </a:r>
            <a:r>
              <a:rPr lang="mr-IN" sz="4322">
                <a:solidFill>
                  <a:srgbClr val="232D46"/>
                </a:solidFill>
              </a:rPr>
              <a:t>: </a:t>
            </a:r>
            <a:r>
              <a:rPr lang="mr-IN" sz="4322" u="sng">
                <a:solidFill>
                  <a:schemeClr val="accent4"/>
                </a:solidFill>
              </a:rPr>
              <a:t>@Bhimashankar83</a:t>
            </a:r>
            <a:endParaRPr sz="4322"/>
          </a:p>
          <a:p>
            <a:pPr indent="0" lvl="0" marL="27432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80000"/>
              <a:buNone/>
            </a:pPr>
            <a:r>
              <a:t/>
            </a:r>
            <a:endParaRPr sz="4400"/>
          </a:p>
        </p:txBody>
      </p:sp>
      <p:pic>
        <p:nvPicPr>
          <p:cNvPr descr="C:\Users\OWNER\Documents\Mr. B. M. Birajdar.jpg" id="197" name="Google Shape;197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629400" y="4724400"/>
            <a:ext cx="2057400" cy="15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Tm="23620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"/>
          <p:cNvSpPr txBox="1"/>
          <p:nvPr>
            <p:ph type="ctrTitle"/>
          </p:nvPr>
        </p:nvSpPr>
        <p:spPr>
          <a:xfrm>
            <a:off x="1432560" y="685800"/>
            <a:ext cx="7406640" cy="1447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ct val="100000"/>
              <a:buFont typeface="Gill Sans"/>
              <a:buNone/>
            </a:pPr>
            <a:br>
              <a:rPr lang="mr-IN"/>
            </a:br>
            <a:br>
              <a:rPr lang="mr-IN"/>
            </a:br>
            <a:br>
              <a:rPr lang="mr-IN"/>
            </a:br>
            <a:br>
              <a:rPr lang="mr-IN"/>
            </a:br>
            <a:br>
              <a:rPr lang="mr-IN"/>
            </a:br>
            <a:br>
              <a:rPr lang="mr-IN"/>
            </a:br>
            <a:br>
              <a:rPr lang="mr-IN"/>
            </a:br>
            <a:br>
              <a:rPr lang="mr-IN"/>
            </a:br>
            <a:br>
              <a:rPr lang="mr-IN"/>
            </a:br>
            <a:br>
              <a:rPr lang="mr-IN"/>
            </a:br>
            <a:br>
              <a:rPr lang="mr-IN"/>
            </a:br>
            <a:br>
              <a:rPr lang="mr-IN"/>
            </a:br>
            <a:br>
              <a:rPr lang="mr-IN"/>
            </a:br>
            <a:br>
              <a:rPr lang="mr-IN"/>
            </a:br>
            <a:br>
              <a:rPr lang="mr-IN"/>
            </a:br>
            <a:br>
              <a:rPr lang="mr-IN"/>
            </a:br>
            <a:br>
              <a:rPr lang="mr-IN"/>
            </a:br>
            <a:br>
              <a:rPr lang="mr-IN"/>
            </a:br>
            <a:br>
              <a:rPr lang="mr-IN"/>
            </a:br>
            <a:br>
              <a:rPr lang="mr-IN"/>
            </a:br>
            <a:br>
              <a:rPr lang="mr-IN"/>
            </a:br>
            <a:r>
              <a:rPr lang="mr-IN"/>
              <a:t>इतिहासातील </a:t>
            </a:r>
            <a:r>
              <a:rPr lang="mr-IN"/>
              <a:t>करिअरच्या</a:t>
            </a:r>
            <a:r>
              <a:rPr lang="mr-IN"/>
              <a:t> संधी:</a:t>
            </a:r>
            <a:br>
              <a:rPr lang="mr-IN"/>
            </a:br>
            <a:r>
              <a:rPr lang="mr-IN"/>
              <a:t>(Career Opportunities in History) </a:t>
            </a:r>
            <a:br>
              <a:rPr lang="mr-IN"/>
            </a:br>
            <a:endParaRPr/>
          </a:p>
        </p:txBody>
      </p:sp>
      <p:sp>
        <p:nvSpPr>
          <p:cNvPr id="112" name="Google Shape;112;p2"/>
          <p:cNvSpPr txBox="1"/>
          <p:nvPr>
            <p:ph idx="1" type="subTitle"/>
          </p:nvPr>
        </p:nvSpPr>
        <p:spPr>
          <a:xfrm>
            <a:off x="1432560" y="1850064"/>
            <a:ext cx="7559040" cy="48555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/>
          <a:p>
            <a:pPr indent="-142240" lvl="0" marL="2743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Font typeface="Noto Sans Symbols"/>
              <a:buChar char="❑"/>
            </a:pPr>
            <a:r>
              <a:rPr lang="mr-IN" sz="2800"/>
              <a:t> प्रास्ताविक:</a:t>
            </a:r>
            <a:endParaRPr/>
          </a:p>
          <a:p>
            <a:pPr indent="0" lvl="0" marL="27432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rPr lang="mr-IN" sz="2800"/>
              <a:t>   - इतिहास हा विषय व्यावसायिकदृष्टया  महत्वाचा</a:t>
            </a:r>
            <a:endParaRPr/>
          </a:p>
          <a:p>
            <a:pPr indent="0" lvl="0" marL="27432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sz="2800"/>
          </a:p>
          <a:p>
            <a:pPr indent="-142240" lvl="0" marL="27432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Font typeface="Noto Sans Symbols"/>
              <a:buChar char="❑"/>
            </a:pPr>
            <a:r>
              <a:rPr lang="mr-IN" sz="2800"/>
              <a:t> पर्यटन, वस्तुसंग्रहालय आणि पुराभिलेखागार या विभागामध्ये नोकरी अथवा व्यवसाय करण्यासाठी इतिहासाचे ज्ञान आवश्यक/उपयुक्त</a:t>
            </a:r>
            <a:endParaRPr/>
          </a:p>
          <a:p>
            <a:pPr indent="0" lvl="0" marL="27432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rPr lang="mr-IN" sz="2800"/>
              <a:t>  </a:t>
            </a:r>
            <a:endParaRPr/>
          </a:p>
          <a:p>
            <a:pPr indent="0" lvl="0" marL="27432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t/>
            </a:r>
            <a:endParaRPr sz="2800"/>
          </a:p>
        </p:txBody>
      </p:sp>
      <p:pic>
        <p:nvPicPr>
          <p:cNvPr descr="C:\Users\OWNER\Documents\Mr. B. M. Birajdar.jpg" id="113" name="Google Shape;11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81800" y="5257800"/>
            <a:ext cx="19050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Tm="31645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"/>
          <p:cNvSpPr txBox="1"/>
          <p:nvPr>
            <p:ph type="title"/>
          </p:nvPr>
        </p:nvSpPr>
        <p:spPr>
          <a:xfrm>
            <a:off x="990600" y="274638"/>
            <a:ext cx="7696200" cy="1020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ct val="100000"/>
              <a:buFont typeface="Gill Sans"/>
              <a:buNone/>
            </a:pPr>
            <a:r>
              <a:rPr lang="mr-IN" sz="4000"/>
              <a:t>पर्यटन </a:t>
            </a:r>
            <a:r>
              <a:rPr lang="mr-IN" sz="4000"/>
              <a:t>उद्योग</a:t>
            </a:r>
            <a:r>
              <a:rPr lang="mr-IN" sz="4000"/>
              <a:t>/व्यवसाय (Tourism Industry) :</a:t>
            </a:r>
            <a:endParaRPr sz="4000"/>
          </a:p>
        </p:txBody>
      </p:sp>
      <p:sp>
        <p:nvSpPr>
          <p:cNvPr id="119" name="Google Shape;119;p3"/>
          <p:cNvSpPr txBox="1"/>
          <p:nvPr>
            <p:ph idx="1" type="body"/>
          </p:nvPr>
        </p:nvSpPr>
        <p:spPr>
          <a:xfrm>
            <a:off x="1143000" y="1447800"/>
            <a:ext cx="7790688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83464" lvl="0" marL="36576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Font typeface="Noto Sans Symbols"/>
              <a:buChar char="⮚"/>
            </a:pPr>
            <a:r>
              <a:rPr lang="mr-IN" sz="2800"/>
              <a:t>  संकल्पना व व्याख्या: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Font typeface="Noto Sans Symbols"/>
              <a:buChar char="⮚"/>
            </a:pPr>
            <a:r>
              <a:rPr lang="mr-IN" sz="2800"/>
              <a:t>  आधुनिक पर्यटन उद्योगाचा विस्तार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Font typeface="Noto Sans Symbols"/>
              <a:buChar char="⮚"/>
            </a:pPr>
            <a:r>
              <a:rPr lang="mr-IN" sz="2800"/>
              <a:t>  पर्यटन व्यवसायातील आर्थिक व सांकृतिक दृष्टीकोन</a:t>
            </a:r>
            <a:endParaRPr/>
          </a:p>
          <a:p>
            <a:pPr indent="-141223" lvl="0" marL="36576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t/>
            </a:r>
            <a:endParaRPr sz="2800"/>
          </a:p>
          <a:p>
            <a:pPr indent="-283464" lvl="0" marL="36576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Font typeface="Noto Sans Symbols"/>
              <a:buChar char="⮚"/>
            </a:pPr>
            <a:r>
              <a:rPr lang="mr-IN" sz="2800"/>
              <a:t>  भारतातील पर्यटनस्थळे:</a:t>
            </a:r>
            <a:endParaRPr/>
          </a:p>
          <a:p>
            <a:pPr indent="-141223" lvl="0" marL="36576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t/>
            </a:r>
            <a:endParaRPr sz="2800"/>
          </a:p>
          <a:p>
            <a:pPr indent="-283464" lvl="0" marL="36576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Font typeface="Noto Sans Symbols"/>
              <a:buChar char="⮚"/>
            </a:pPr>
            <a:r>
              <a:rPr lang="mr-IN" sz="2800"/>
              <a:t>  महाराष्ट्रातील पर्यटनस्थळे:</a:t>
            </a:r>
            <a:endParaRPr/>
          </a:p>
          <a:p>
            <a:pPr indent="-283464" lvl="0" marL="36576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rPr lang="mr-IN" sz="2800"/>
              <a:t>     पर्यटन उद्योगातील रोजगाराच्या व व्यावसायाच्या संधी आणि इतिहास:     </a:t>
            </a:r>
            <a:endParaRPr sz="2800"/>
          </a:p>
          <a:p>
            <a:pPr indent="-283464" lvl="0" marL="36576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rPr lang="mr-IN" sz="2800"/>
              <a:t>   </a:t>
            </a:r>
            <a:endParaRPr sz="2800"/>
          </a:p>
        </p:txBody>
      </p:sp>
      <p:pic>
        <p:nvPicPr>
          <p:cNvPr descr="C:\Users\OWNER\Documents\Mr. B. M. Birajdar.jpg" id="120" name="Google Shape;12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81800" y="5562600"/>
            <a:ext cx="1905000" cy="106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Tm="138149"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</a:pPr>
            <a:r>
              <a:rPr lang="mr-IN"/>
              <a:t>क्रमशः</a:t>
            </a:r>
            <a:endParaRPr/>
          </a:p>
        </p:txBody>
      </p:sp>
      <p:sp>
        <p:nvSpPr>
          <p:cNvPr id="126" name="Google Shape;126;p4"/>
          <p:cNvSpPr txBox="1"/>
          <p:nvPr>
            <p:ph idx="1" type="body"/>
          </p:nvPr>
        </p:nvSpPr>
        <p:spPr>
          <a:xfrm>
            <a:off x="1435608" y="1143000"/>
            <a:ext cx="7498080" cy="51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83464" lvl="0" marL="36576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Font typeface="Noto Sans Symbols"/>
              <a:buChar char="⮚"/>
            </a:pPr>
            <a:r>
              <a:rPr lang="mr-IN" sz="2800"/>
              <a:t> मार्गदर्शक (Guide):</a:t>
            </a:r>
            <a:endParaRPr/>
          </a:p>
          <a:p>
            <a:pPr indent="-283464" lvl="0" marL="36576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80000"/>
              <a:buNone/>
            </a:pPr>
            <a:r>
              <a:t/>
            </a:r>
            <a:endParaRPr sz="2800"/>
          </a:p>
          <a:p>
            <a:pPr indent="-283464" lvl="0" marL="36576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80000"/>
              <a:buFont typeface="Noto Sans Symbols"/>
              <a:buChar char="⮚"/>
            </a:pPr>
            <a:r>
              <a:rPr lang="mr-IN" sz="2800"/>
              <a:t> माहिती पुस्तिकांची निर्मिती:</a:t>
            </a:r>
            <a:endParaRPr/>
          </a:p>
          <a:p>
            <a:pPr indent="-151891" lvl="0" marL="36576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80000"/>
              <a:buFont typeface="Noto Sans Symbols"/>
              <a:buNone/>
            </a:pPr>
            <a:r>
              <a:t/>
            </a:r>
            <a:endParaRPr sz="2800"/>
          </a:p>
          <a:p>
            <a:pPr indent="-283464" lvl="0" marL="36576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80000"/>
              <a:buFont typeface="Noto Sans Symbols"/>
              <a:buChar char="⮚"/>
            </a:pPr>
            <a:r>
              <a:rPr lang="mr-IN" sz="2800"/>
              <a:t> फोटोग्राफी:</a:t>
            </a:r>
            <a:endParaRPr/>
          </a:p>
          <a:p>
            <a:pPr indent="-283464" lvl="0" marL="36576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80000"/>
              <a:buNone/>
            </a:pPr>
            <a:r>
              <a:t/>
            </a:r>
            <a:endParaRPr sz="2800"/>
          </a:p>
          <a:p>
            <a:pPr indent="-283464" lvl="0" marL="36576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80000"/>
              <a:buFont typeface="Noto Sans Symbols"/>
              <a:buChar char="⮚"/>
            </a:pPr>
            <a:r>
              <a:rPr lang="mr-IN" sz="2800"/>
              <a:t> नकाशांची निर्मिती:</a:t>
            </a:r>
            <a:endParaRPr/>
          </a:p>
          <a:p>
            <a:pPr indent="-283464" lvl="0" marL="36576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80000"/>
              <a:buNone/>
            </a:pPr>
            <a:r>
              <a:t/>
            </a:r>
            <a:endParaRPr sz="2800"/>
          </a:p>
          <a:p>
            <a:pPr indent="-283464" lvl="0" marL="36576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80000"/>
              <a:buFont typeface="Noto Sans Symbols"/>
              <a:buChar char="⮚"/>
            </a:pPr>
            <a:r>
              <a:rPr lang="mr-IN" sz="2800"/>
              <a:t> पर्यटन स्मरनिकांची निर्मिती:</a:t>
            </a:r>
            <a:endParaRPr/>
          </a:p>
          <a:p>
            <a:pPr indent="-283464" lvl="0" marL="36576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80000"/>
              <a:buNone/>
            </a:pPr>
            <a:r>
              <a:t/>
            </a:r>
            <a:endParaRPr sz="2800"/>
          </a:p>
          <a:p>
            <a:pPr indent="-283464" lvl="0" marL="36576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80000"/>
              <a:buFont typeface="Noto Sans Symbols"/>
              <a:buChar char="⮚"/>
            </a:pPr>
            <a:r>
              <a:rPr lang="mr-IN" sz="2800"/>
              <a:t> ऐतिहासिक स्मारके आणि इतिहास:           </a:t>
            </a:r>
            <a:endParaRPr sz="2800"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80000"/>
              <a:buNone/>
            </a:pPr>
            <a:r>
              <a:t/>
            </a:r>
            <a:endParaRPr sz="2800"/>
          </a:p>
        </p:txBody>
      </p:sp>
      <p:pic>
        <p:nvPicPr>
          <p:cNvPr descr="C:\Users\OWNER\Documents\Mr. B. M. Birajdar.jpg" id="127" name="Google Shape;12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81800" y="5562600"/>
            <a:ext cx="2057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Tm="80305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</a:pPr>
            <a:r>
              <a:rPr lang="mr-IN"/>
              <a:t>वस्तुसंग्रहालये (Museums):</a:t>
            </a:r>
            <a:endParaRPr/>
          </a:p>
        </p:txBody>
      </p:sp>
      <p:sp>
        <p:nvSpPr>
          <p:cNvPr id="133" name="Google Shape;133;p5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mr-IN" sz="2800"/>
              <a:t> 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Font typeface="Noto Sans Symbols"/>
              <a:buChar char="⮚"/>
            </a:pPr>
            <a:r>
              <a:rPr lang="mr-IN" sz="2800"/>
              <a:t>ऐतिहासिक पार्श्वभूमी:</a:t>
            </a:r>
            <a:endParaRPr/>
          </a:p>
          <a:p>
            <a:pPr indent="-141223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t/>
            </a:r>
            <a:endParaRPr sz="2800"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Font typeface="Noto Sans Symbols"/>
              <a:buChar char="⮚"/>
            </a:pPr>
            <a:r>
              <a:rPr lang="mr-IN" sz="2800"/>
              <a:t> आधुनिक वस्तुसंग्रहालये:</a:t>
            </a:r>
            <a:endParaRPr/>
          </a:p>
          <a:p>
            <a:pPr indent="-141223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t/>
            </a:r>
            <a:endParaRPr sz="2800"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Font typeface="Noto Sans Symbols"/>
              <a:buChar char="⮚"/>
            </a:pPr>
            <a:r>
              <a:rPr lang="mr-IN" sz="2800"/>
              <a:t> स्वातंत्र्यपूर्वकालीन वस्तुसंग्रहालये:</a:t>
            </a:r>
            <a:endParaRPr/>
          </a:p>
          <a:p>
            <a:pPr indent="-141223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t/>
            </a:r>
            <a:endParaRPr sz="2800"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Font typeface="Noto Sans Symbols"/>
              <a:buChar char="⮚"/>
            </a:pPr>
            <a:r>
              <a:rPr lang="mr-IN" sz="2800"/>
              <a:t> स्वातंत्र्योत्तरकालीन वस्तुसंग्रहालये:   </a:t>
            </a:r>
            <a:endParaRPr/>
          </a:p>
          <a:p>
            <a:pPr indent="-283464" lvl="0" marL="365760" rtl="0" algn="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rPr lang="mr-IN" sz="2800"/>
              <a:t> 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sz="2800"/>
          </a:p>
        </p:txBody>
      </p:sp>
      <p:pic>
        <p:nvPicPr>
          <p:cNvPr descr="C:\Users\OWNER\Documents\Mr. B. M. Birajdar.jpg" id="134" name="Google Shape;13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81800" y="5486400"/>
            <a:ext cx="1905000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Tm="38055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6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ct val="100000"/>
              <a:buFont typeface="Gill Sans"/>
              <a:buNone/>
            </a:pPr>
            <a:r>
              <a:rPr lang="mr-IN"/>
              <a:t>पुरातत्वशास्त्रातील संधी: (Opportunities in Archaeology)</a:t>
            </a:r>
            <a:endParaRPr/>
          </a:p>
        </p:txBody>
      </p:sp>
      <p:sp>
        <p:nvSpPr>
          <p:cNvPr id="140" name="Google Shape;140;p6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Font typeface="Noto Sans Symbols"/>
              <a:buChar char="❑"/>
            </a:pPr>
            <a:r>
              <a:rPr lang="mr-IN"/>
              <a:t> पुरातत्त्वशास्त्र व इतिहास संबंध:</a:t>
            </a:r>
            <a:endParaRPr/>
          </a:p>
          <a:p>
            <a:pPr indent="-120903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Font typeface="Noto Sans Symbols"/>
              <a:buNone/>
            </a:pPr>
            <a:r>
              <a:t/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Font typeface="Noto Sans Symbols"/>
              <a:buChar char="❑"/>
            </a:pPr>
            <a:r>
              <a:rPr lang="mr-IN"/>
              <a:t> पुरातत्वेता व संशोधक: 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rPr lang="mr-IN"/>
              <a:t>     - ASI (Archaeological Survey of India)</a:t>
            </a:r>
            <a:endParaRPr/>
          </a:p>
          <a:p>
            <a:pPr indent="-120903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Font typeface="Noto Sans Symbols"/>
              <a:buNone/>
            </a:pPr>
            <a:r>
              <a:t/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Font typeface="Noto Sans Symbols"/>
              <a:buChar char="❑"/>
            </a:pPr>
            <a:r>
              <a:rPr lang="mr-IN"/>
              <a:t> माइक्रो फोटोग्राफी:</a:t>
            </a:r>
            <a:endParaRPr/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7"/>
          <p:cNvSpPr txBox="1"/>
          <p:nvPr>
            <p:ph type="title"/>
          </p:nvPr>
        </p:nvSpPr>
        <p:spPr>
          <a:xfrm>
            <a:off x="1435608" y="533400"/>
            <a:ext cx="749808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ct val="100000"/>
              <a:buFont typeface="Gill Sans"/>
              <a:buNone/>
            </a:pPr>
            <a:r>
              <a:rPr lang="mr-IN" sz="4000"/>
              <a:t>मनोरंजन/सिनेमा क्षेत्रांतील संधी:</a:t>
            </a:r>
            <a:br>
              <a:rPr lang="mr-IN" sz="4000"/>
            </a:br>
            <a:r>
              <a:rPr lang="mr-IN" sz="3100"/>
              <a:t>(Opportunities in Entertainment/Movies Sectors)</a:t>
            </a:r>
            <a:endParaRPr sz="3100"/>
          </a:p>
        </p:txBody>
      </p:sp>
      <p:sp>
        <p:nvSpPr>
          <p:cNvPr id="146" name="Google Shape;146;p7"/>
          <p:cNvSpPr txBox="1"/>
          <p:nvPr>
            <p:ph idx="1" type="body"/>
          </p:nvPr>
        </p:nvSpPr>
        <p:spPr>
          <a:xfrm>
            <a:off x="1435608" y="2362200"/>
            <a:ext cx="7498080" cy="40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Font typeface="Noto Sans Symbols"/>
              <a:buChar char="❑"/>
            </a:pPr>
            <a:r>
              <a:rPr lang="mr-IN"/>
              <a:t> </a:t>
            </a:r>
            <a:r>
              <a:rPr lang="mr-IN" sz="2800"/>
              <a:t>ऐतिहासिक डॉक्यूमेंटरी (लघुपट) निर्मिती: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rPr lang="mr-IN" sz="2800"/>
              <a:t>   - फोटोग्राफी/विडीओ एडिटिंगचे ज्ञान आवश्यक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rPr lang="mr-IN" sz="2800"/>
              <a:t> </a:t>
            </a:r>
            <a:endParaRPr sz="2800"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Font typeface="Noto Sans Symbols"/>
              <a:buChar char="❑"/>
            </a:pPr>
            <a:r>
              <a:rPr lang="mr-IN" sz="2800"/>
              <a:t> ऐतिहासिक चित्रपट/मालिका/नाटक: 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rPr lang="mr-IN" sz="2800"/>
              <a:t>   - पटकथा/संवाद लेखन </a:t>
            </a:r>
            <a:endParaRPr sz="2800"/>
          </a:p>
          <a:p>
            <a:pPr indent="-283464" lvl="0" marL="365760" rtl="0" algn="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rPr lang="mr-IN" sz="2800"/>
              <a:t> </a:t>
            </a:r>
            <a:endParaRPr sz="2800"/>
          </a:p>
        </p:txBody>
      </p:sp>
      <p:pic>
        <p:nvPicPr>
          <p:cNvPr descr="C:\Users\OWNER\Documents\Mr. B. M. Birajdar.jpg" id="147" name="Google Shape;147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81800" y="5029200"/>
            <a:ext cx="19050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</a:pPr>
            <a:r>
              <a:rPr lang="mr-IN"/>
              <a:t>पुराभिलेखागार (Archives):</a:t>
            </a:r>
            <a:endParaRPr/>
          </a:p>
        </p:txBody>
      </p:sp>
      <p:sp>
        <p:nvSpPr>
          <p:cNvPr id="153" name="Google Shape;153;p8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41223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t/>
            </a:r>
            <a:endParaRPr sz="2800"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Font typeface="Noto Sans Symbols"/>
              <a:buChar char="⮚"/>
            </a:pPr>
            <a:r>
              <a:rPr lang="mr-IN" sz="2800"/>
              <a:t>संकल्पना, व्याख्या:</a:t>
            </a:r>
            <a:endParaRPr/>
          </a:p>
          <a:p>
            <a:pPr indent="-141223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t/>
            </a:r>
            <a:endParaRPr sz="2800"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Font typeface="Noto Sans Symbols"/>
              <a:buChar char="⮚"/>
            </a:pPr>
            <a:r>
              <a:rPr lang="mr-IN" sz="2800"/>
              <a:t>ऐतिहासिक पार्श्वभूमी:</a:t>
            </a:r>
            <a:endParaRPr/>
          </a:p>
          <a:p>
            <a:pPr indent="-141223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t/>
            </a:r>
            <a:endParaRPr sz="2800"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Font typeface="Noto Sans Symbols"/>
              <a:buChar char="⮚"/>
            </a:pPr>
            <a:r>
              <a:rPr lang="mr-IN" sz="2800"/>
              <a:t>वस्तुसंग्रहालय व पुराभिलेखागार यातील इतिहास विषयाच्या अनुषंगाने रोजगाराच्या संधी: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rPr lang="mr-IN" sz="2800"/>
              <a:t>- वस्तुसंग्रहालयाची निर्मिती: </a:t>
            </a:r>
            <a:endParaRPr sz="2800"/>
          </a:p>
          <a:p>
            <a:pPr indent="-283464" lvl="0" marL="365760" rtl="0" algn="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sz="2800"/>
          </a:p>
        </p:txBody>
      </p:sp>
      <p:pic>
        <p:nvPicPr>
          <p:cNvPr descr="C:\Users\OWNER\Documents\Mr. B. M. Birajdar.jpg" id="154" name="Google Shape;154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81800" y="5257800"/>
            <a:ext cx="1905000" cy="106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Tm="61187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</a:pPr>
            <a:r>
              <a:rPr lang="mr-IN"/>
              <a:t> क्रमशः</a:t>
            </a:r>
            <a:endParaRPr/>
          </a:p>
        </p:txBody>
      </p:sp>
      <p:sp>
        <p:nvSpPr>
          <p:cNvPr id="160" name="Google Shape;160;p9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Font typeface="Courier New"/>
              <a:buChar char="o"/>
            </a:pPr>
            <a:r>
              <a:rPr lang="mr-IN" sz="2800"/>
              <a:t>संचालक (Director):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sz="2800"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Font typeface="Courier New"/>
              <a:buChar char="o"/>
            </a:pPr>
            <a:r>
              <a:rPr lang="mr-IN" sz="2800"/>
              <a:t>वस्तुसंग्रहालयातील कर्मचारी (Employees):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rPr lang="mr-IN" sz="2800"/>
              <a:t> 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Font typeface="Courier New"/>
              <a:buChar char="o"/>
            </a:pPr>
            <a:r>
              <a:rPr lang="mr-IN" sz="2800"/>
              <a:t>व्यवस्थापक (Manager):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sz="2800"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Font typeface="Courier New"/>
              <a:buChar char="o"/>
            </a:pPr>
            <a:r>
              <a:rPr lang="mr-IN" sz="2800"/>
              <a:t>अभिरक्षक (Curator):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sz="2800"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Font typeface="Courier New"/>
              <a:buChar char="o"/>
            </a:pPr>
            <a:r>
              <a:rPr lang="mr-IN" sz="2800"/>
              <a:t>सचिव (Secretary):</a:t>
            </a:r>
            <a:endParaRPr sz="2800"/>
          </a:p>
          <a:p>
            <a:pPr indent="-141223" lvl="0" marL="365760" rtl="0" algn="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Font typeface="Courier New"/>
              <a:buNone/>
            </a:pPr>
            <a:r>
              <a:t/>
            </a:r>
            <a:endParaRPr sz="2800"/>
          </a:p>
        </p:txBody>
      </p:sp>
      <p:pic>
        <p:nvPicPr>
          <p:cNvPr descr="C:\Users\OWNER\Documents\Mr. B. M. Birajdar.jpg" id="161" name="Google Shape;161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81800" y="5257800"/>
            <a:ext cx="1905000" cy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Tm="10718">
    <p:wipe dir="d"/>
  </p:transition>
</p:sld>
</file>

<file path=ppt/theme/theme1.xml><?xml version="1.0" encoding="utf-8"?>
<a:theme xmlns:a="http://schemas.openxmlformats.org/drawingml/2006/main" xmlns:r="http://schemas.openxmlformats.org/officeDocument/2006/relationships" name="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>VEDANT</dc:creator>
</cp:coreProperties>
</file>