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8" r:id="rId3"/>
    <p:sldId id="260" r:id="rId4"/>
    <p:sldId id="267" r:id="rId5"/>
    <p:sldId id="266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en-US"/>
              <a:t>C</a:t>
            </a:r>
            <a:r>
              <a:rPr altLang="zh-CN" lang="en-US"/>
              <a:t>e</a:t>
            </a:r>
            <a:r>
              <a:rPr altLang="zh-CN" lang="en-US"/>
              <a:t>ll</a:t>
            </a:r>
            <a:r>
              <a:rPr altLang="zh-CN" lang="en-US"/>
              <a:t> </a:t>
            </a:r>
            <a:r>
              <a:rPr altLang="zh-CN" lang="en-US"/>
              <a:t>b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o</a:t>
            </a:r>
            <a:r>
              <a:rPr altLang="zh-CN" lang="en-US"/>
              <a:t>g</a:t>
            </a:r>
            <a:r>
              <a:rPr altLang="zh-CN" lang="en-US"/>
              <a:t>y</a:t>
            </a:r>
            <a:r>
              <a:rPr altLang="zh-CN" lang="en-US"/>
              <a:t> 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B</a:t>
            </a:r>
            <a:r>
              <a:rPr altLang="zh-CN" lang="en-US"/>
              <a:t>S</a:t>
            </a:r>
            <a:r>
              <a:rPr altLang="zh-CN" lang="en-US"/>
              <a:t>c</a:t>
            </a:r>
            <a:r>
              <a:rPr altLang="zh-CN" lang="en-US"/>
              <a:t>1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m</a:t>
            </a:r>
            <a:r>
              <a:rPr altLang="zh-CN" lang="en-US"/>
              <a:t> </a:t>
            </a:r>
            <a:r>
              <a:rPr altLang="zh-CN" lang="en-US"/>
              <a:t>2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25915" y="0"/>
            <a:ext cx="8326201" cy="6258386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125849" y="169082"/>
            <a:ext cx="6419782" cy="5930371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04867" y="371377"/>
            <a:ext cx="7706742" cy="6675434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 txBox="1"/>
          <p:nvPr/>
        </p:nvSpPr>
        <p:spPr>
          <a:xfrm>
            <a:off x="1932899" y="1607658"/>
            <a:ext cx="6056533" cy="1348739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n</a:t>
            </a: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r</a:t>
            </a:r>
            <a:r>
              <a:rPr sz="2800" lang="en-US">
                <a:solidFill>
                  <a:srgbClr val="000000"/>
                </a:solidFill>
              </a:rPr>
              <a:t>oduction</a:t>
            </a:r>
            <a:endParaRPr sz="2800" lang="en-GB">
              <a:solidFill>
                <a:srgbClr val="000000"/>
              </a:solidFill>
            </a:endParaRPr>
          </a:p>
          <a:p>
            <a:endParaRPr sz="2800" lang="en-GB">
              <a:solidFill>
                <a:srgbClr val="000000"/>
              </a:solidFill>
            </a:endParaRPr>
          </a:p>
          <a:p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n</a:t>
            </a:r>
            <a:r>
              <a:rPr sz="2800" lang="en-US">
                <a:solidFill>
                  <a:srgbClr val="000000"/>
                </a:solidFill>
              </a:rPr>
              <a:t>v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n</a:t>
            </a: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o</a:t>
            </a:r>
            <a:r>
              <a:rPr sz="2800" lang="en-US">
                <a:solidFill>
                  <a:srgbClr val="000000"/>
                </a:solidFill>
              </a:rPr>
              <a:t>n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o</a:t>
            </a:r>
            <a:r>
              <a:rPr sz="2800" lang="en-US">
                <a:solidFill>
                  <a:srgbClr val="000000"/>
                </a:solidFill>
              </a:rPr>
              <a:t>f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M</a:t>
            </a:r>
            <a:r>
              <a:rPr sz="2800" lang="en-US">
                <a:solidFill>
                  <a:srgbClr val="000000"/>
                </a:solidFill>
              </a:rPr>
              <a:t>i</a:t>
            </a:r>
            <a:r>
              <a:rPr sz="2800" lang="en-US">
                <a:solidFill>
                  <a:srgbClr val="000000"/>
                </a:solidFill>
              </a:rPr>
              <a:t>c</a:t>
            </a:r>
            <a:r>
              <a:rPr sz="2800" lang="en-US">
                <a:solidFill>
                  <a:srgbClr val="000000"/>
                </a:solidFill>
              </a:rPr>
              <a:t>r</a:t>
            </a:r>
            <a:r>
              <a:rPr sz="2800" lang="en-US">
                <a:solidFill>
                  <a:srgbClr val="000000"/>
                </a:solidFill>
              </a:rPr>
              <a:t>o</a:t>
            </a:r>
            <a:r>
              <a:rPr sz="2800" lang="en-US">
                <a:solidFill>
                  <a:srgbClr val="000000"/>
                </a:solidFill>
              </a:rPr>
              <a:t>s</a:t>
            </a:r>
            <a:r>
              <a:rPr sz="2800" lang="en-US">
                <a:solidFill>
                  <a:srgbClr val="000000"/>
                </a:solidFill>
              </a:rPr>
              <a:t>c</a:t>
            </a:r>
            <a:r>
              <a:rPr sz="2800" lang="en-US">
                <a:solidFill>
                  <a:srgbClr val="000000"/>
                </a:solidFill>
              </a:rPr>
              <a:t>ope</a:t>
            </a:r>
            <a:endParaRPr sz="2800"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45365" y="-161093"/>
            <a:ext cx="8453270" cy="6369176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 flipH="0">
            <a:off x="2551583" y="93583"/>
            <a:ext cx="4750757" cy="6764416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"/>
          <p:cNvSpPr txBox="1"/>
          <p:nvPr/>
        </p:nvSpPr>
        <p:spPr>
          <a:xfrm>
            <a:off x="428873" y="546128"/>
            <a:ext cx="4000000" cy="510540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000000"/>
                </a:solidFill>
              </a:rPr>
              <a:t>C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l</a:t>
            </a:r>
            <a:r>
              <a:rPr sz="2800" lang="en-US">
                <a:solidFill>
                  <a:srgbClr val="000000"/>
                </a:solidFill>
              </a:rPr>
              <a:t>l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s</a:t>
            </a: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r</a:t>
            </a:r>
            <a:r>
              <a:rPr sz="2800" lang="en-US">
                <a:solidFill>
                  <a:srgbClr val="000000"/>
                </a:solidFill>
              </a:rPr>
              <a:t>ucture</a:t>
            </a:r>
            <a:endParaRPr sz="2800" lang="en-GB">
              <a:solidFill>
                <a:srgbClr val="000000"/>
              </a:solidFill>
            </a:endParaRPr>
          </a:p>
        </p:txBody>
      </p:sp>
      <p:sp>
        <p:nvSpPr>
          <p:cNvPr id="1048657" name=""/>
          <p:cNvSpPr txBox="1"/>
          <p:nvPr/>
        </p:nvSpPr>
        <p:spPr>
          <a:xfrm>
            <a:off x="428873" y="1620656"/>
            <a:ext cx="4000000" cy="510540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000000"/>
                </a:solidFill>
              </a:rPr>
              <a:t>C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l</a:t>
            </a:r>
            <a:r>
              <a:rPr sz="2800" lang="en-US">
                <a:solidFill>
                  <a:srgbClr val="000000"/>
                </a:solidFill>
              </a:rPr>
              <a:t>l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t</a:t>
            </a:r>
            <a:r>
              <a:rPr sz="2800" lang="en-US">
                <a:solidFill>
                  <a:srgbClr val="000000"/>
                </a:solidFill>
              </a:rPr>
              <a:t>h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o</a:t>
            </a:r>
            <a:r>
              <a:rPr sz="2800" lang="en-US">
                <a:solidFill>
                  <a:srgbClr val="000000"/>
                </a:solidFill>
              </a:rPr>
              <a:t>r</a:t>
            </a:r>
            <a:r>
              <a:rPr sz="2800" lang="en-US">
                <a:solidFill>
                  <a:srgbClr val="000000"/>
                </a:solidFill>
              </a:rPr>
              <a:t>y</a:t>
            </a:r>
            <a:endParaRPr sz="2800" lang="en-GB">
              <a:solidFill>
                <a:srgbClr val="000000"/>
              </a:solidFill>
            </a:endParaRPr>
          </a:p>
        </p:txBody>
      </p:sp>
      <p:sp>
        <p:nvSpPr>
          <p:cNvPr id="1048658" name=""/>
          <p:cNvSpPr txBox="1"/>
          <p:nvPr/>
        </p:nvSpPr>
        <p:spPr>
          <a:xfrm>
            <a:off x="428872" y="2318232"/>
            <a:ext cx="4000000" cy="929639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000000"/>
                </a:solidFill>
              </a:rPr>
              <a:t>City</a:t>
            </a:r>
            <a:r>
              <a:rPr sz="2800" lang="en-US">
                <a:solidFill>
                  <a:srgbClr val="000000"/>
                </a:solidFill>
              </a:rPr>
              <a:t> in</a:t>
            </a:r>
            <a:r>
              <a:rPr sz="2800" lang="en-US">
                <a:solidFill>
                  <a:srgbClr val="000000"/>
                </a:solidFill>
              </a:rPr>
              <a:t> cell size</a:t>
            </a:r>
            <a:r>
              <a:rPr sz="2800" lang="en-US">
                <a:solidFill>
                  <a:srgbClr val="000000"/>
                </a:solidFill>
              </a:rPr>
              <a:t> and</a:t>
            </a:r>
            <a:r>
              <a:rPr sz="2800" lang="en-US">
                <a:solidFill>
                  <a:srgbClr val="000000"/>
                </a:solidFill>
              </a:rPr>
              <a:t> shape</a:t>
            </a:r>
            <a:endParaRPr sz="2800" lang="en-GB">
              <a:solidFill>
                <a:srgbClr val="000000"/>
              </a:solidFill>
            </a:endParaRPr>
          </a:p>
        </p:txBody>
      </p:sp>
      <p:sp>
        <p:nvSpPr>
          <p:cNvPr id="1048659" name=""/>
          <p:cNvSpPr txBox="1"/>
          <p:nvPr/>
        </p:nvSpPr>
        <p:spPr>
          <a:xfrm>
            <a:off x="268680" y="3618066"/>
            <a:ext cx="4000000" cy="510540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000000"/>
                </a:solidFill>
              </a:rPr>
              <a:t>C</a:t>
            </a:r>
            <a:r>
              <a:rPr sz="2800" lang="en-US">
                <a:solidFill>
                  <a:srgbClr val="000000"/>
                </a:solidFill>
              </a:rPr>
              <a:t>e</a:t>
            </a:r>
            <a:r>
              <a:rPr sz="2800" lang="en-US">
                <a:solidFill>
                  <a:srgbClr val="000000"/>
                </a:solidFill>
              </a:rPr>
              <a:t>ll</a:t>
            </a:r>
            <a:r>
              <a:rPr sz="2800" lang="en-US">
                <a:solidFill>
                  <a:srgbClr val="000000"/>
                </a:solidFill>
              </a:rPr>
              <a:t> shape</a:t>
            </a:r>
            <a:endParaRPr sz="2800"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632237" y="276145"/>
            <a:ext cx="6162221" cy="6305708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333159" y="540925"/>
            <a:ext cx="9093078" cy="5776148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85800" y="474564"/>
            <a:ext cx="7740888" cy="6086072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902182" y="585762"/>
            <a:ext cx="7339637" cy="6120925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RMX2170</dc:creator>
  <dcterms:created xsi:type="dcterms:W3CDTF">2015-05-11T22:30:45Z</dcterms:created>
  <dcterms:modified xsi:type="dcterms:W3CDTF">2021-04-16T03:06:20Z</dcterms:modified>
</cp:coreProperties>
</file>