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251CF-3F9D-2347-8F46-B0B22C905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233CE-6D6D-F245-A090-5B6FA18B3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2B7E8-8CD4-E84F-9460-5CBC4E77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9FB17-7640-434A-948C-D4EB6799C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8CD6-1EDC-764E-A6F7-C5F4A4761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6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1DE8B-57BA-4147-AF8D-4FDD40AE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8C530-C65F-004D-A5B8-455D0E09A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18857-88D4-F641-8AE5-26F49CFB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BA639-7136-C844-8FF0-0800BD1E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29C5E-DC53-8C4D-8E7E-6E68391F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476354-690B-D348-BCC7-5D9018255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14883-3398-7C48-BE0A-E264AD19E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5F1C7-6885-1744-BF6D-3F0CC31E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A245D-C38C-D44A-A69C-0471FBCF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5A3C6-02F3-4943-82F6-0CCC11DD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4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0DAC5-3838-444C-A2DD-86A6EF038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C49CD-D7C3-6A49-A9CD-CC4503770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40290-C4D8-2943-835C-8395357F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38265-17F5-5544-9DBF-AABFC221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A156F-E84B-2540-889E-449302AC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2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3D141-1F58-FD4E-8FD3-4A5D2957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ACC6E-4687-8043-904A-CD27D33A2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0C2D3-5DA3-744F-8B6B-010A629D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91746-7E7C-C34A-9D2D-A47C9AF2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72A3C-ADA6-BB46-BE79-94AA25BEB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5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4C5F-09E9-6E4D-BD8A-134113B0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87F77-8FCE-2547-AB96-28058016C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76C8E-C28A-8644-BCB1-56E13AB9E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546F7-7856-D04F-9944-A3F159C1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3E4F5-E500-4149-8A19-594D8CEC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0FEB7-C2BF-6F42-BE6B-2B7E83A7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5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B4810-8CD7-544E-B161-5C4B02A08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00B9A-0F03-1E4E-BA38-2405D5155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E9714-F205-F847-9A2A-E0F87C812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E5FF61-DE81-1D49-890A-9791187B2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7A20E-10C8-5A40-B036-5B6B266B8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56B057-EB0D-2C4D-B487-83F8E0DE7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941FA-45C9-C049-A21F-02199309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10AE7C-5ED6-ED4A-9521-778680DAC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2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6435-987F-1D4D-98E4-3DEE55FE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F12DDA-6709-BE4F-97CD-666A1D624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9DA3E-5F80-F448-A16F-095CA32BF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B8772-6F50-BD48-9C40-18165A8D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8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A86124-6A6E-3346-98D8-F90B0CD4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A56FE2-2FBB-3646-BF78-38F27CFB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4B6B7-B93C-9E4C-8A8E-AEB27F179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6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E50F-DC58-FA43-AD0F-68B7BA117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0B1CE-6143-6D4F-9738-FDAD28BDA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E3EDD-9AB1-5447-B3DC-E4853DE7A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C36D0-7203-1942-8AC3-8715E568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3D1AB-D9D0-4849-A5B1-481E1375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30D5-F9F8-CD45-A056-EC90BB2C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6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6146-A6AB-3446-BDB0-B378E311F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7C1EA-3D0A-1D41-B5DB-2381A8147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A8BD7-019E-6D48-862D-E55D4FE45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82C9C-0F9D-6748-8B8B-DF8BF2A56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50C94-AC35-2C4A-A631-E36BDF381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BA1E0-A038-8F41-90F8-8A6E6F269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BD6DD-532F-EC43-BA8A-4D69F1A3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FF100-B504-3B46-9E03-2A52EDCD0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C551B-C391-2F46-A52E-EEB6629C5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CA24-A226-9A4B-9776-C3B21B0C547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2CBC6-4530-3741-9A81-C5DCC01FE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38D38-753E-FF46-97A2-970E06ED0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E7F4-3E28-0244-B52F-4A4CB5649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AA5AA-24DB-6C44-A0DF-91F7CA20F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0138" y="5027612"/>
            <a:ext cx="9153205" cy="1655763"/>
          </a:xfrm>
        </p:spPr>
        <p:txBody>
          <a:bodyPr/>
          <a:lstStyle/>
          <a:p>
            <a:r>
              <a:rPr lang="en-GB"/>
              <a:t>Chikungunya aedes mosquito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D0B37AC-BDF0-7A4B-A951-BA2533A7A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47" y="418306"/>
            <a:ext cx="8459941" cy="440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32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1087-55F9-DA4A-BC9D-B8AC460D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Alpha virus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F8030-21FA-2A45-BEFF-1BAC2C95A9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076E882-CC6D-C746-A920-90C4EBFC82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174491"/>
            <a:ext cx="5181600" cy="5158047"/>
          </a:xfrm>
        </p:spPr>
      </p:pic>
    </p:spTree>
    <p:extLst>
      <p:ext uri="{BB962C8B-B14F-4D97-AF65-F5344CB8AC3E}">
        <p14:creationId xmlns:p14="http://schemas.microsoft.com/office/powerpoint/2010/main" val="96222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6994F-EC08-E344-B49A-1E1F6619D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Rash on skin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2CCF0-C56E-8F4F-84A4-511F9BCF02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255120C-EA77-1942-BDCD-8A06DFE4E26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4406" y="2065267"/>
            <a:ext cx="6579394" cy="4566514"/>
          </a:xfrm>
        </p:spPr>
      </p:pic>
    </p:spTree>
    <p:extLst>
      <p:ext uri="{BB962C8B-B14F-4D97-AF65-F5344CB8AC3E}">
        <p14:creationId xmlns:p14="http://schemas.microsoft.com/office/powerpoint/2010/main" val="198429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9816-2403-934B-B4FE-0A976CFF3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Virus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D36E0-E8D3-6943-B9E4-86F912FC2A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9B11C38-A25B-2541-B0DF-6BD70D01DA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5697" y="2357438"/>
            <a:ext cx="7568553" cy="4087019"/>
          </a:xfrm>
        </p:spPr>
      </p:pic>
    </p:spTree>
    <p:extLst>
      <p:ext uri="{BB962C8B-B14F-4D97-AF65-F5344CB8AC3E}">
        <p14:creationId xmlns:p14="http://schemas.microsoft.com/office/powerpoint/2010/main" val="84750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5F44C-3D55-9F49-8C96-BE5333B6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6583F-A159-F546-BBD2-7FCF897359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625ECB1-4D28-0E46-A344-4DDFF3D4F2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0" y="657650"/>
            <a:ext cx="10515601" cy="5519313"/>
          </a:xfrm>
        </p:spPr>
      </p:pic>
    </p:spTree>
    <p:extLst>
      <p:ext uri="{BB962C8B-B14F-4D97-AF65-F5344CB8AC3E}">
        <p14:creationId xmlns:p14="http://schemas.microsoft.com/office/powerpoint/2010/main" val="310305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4A326-B91C-DC4E-A253-52B7CF97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Microscopic view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344F4-6E4E-F347-B60C-B82562A2D1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DF068E7-CE48-E346-A0B4-9F4A6DC413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85937" y="1772485"/>
            <a:ext cx="9055894" cy="5085515"/>
          </a:xfrm>
        </p:spPr>
      </p:pic>
    </p:spTree>
    <p:extLst>
      <p:ext uri="{BB962C8B-B14F-4D97-AF65-F5344CB8AC3E}">
        <p14:creationId xmlns:p14="http://schemas.microsoft.com/office/powerpoint/2010/main" val="19285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1F241-F552-6741-A27E-226E6F09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5C7C9-97F8-424F-A7AB-0BC2F80A25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891F6A5-6DE9-7E41-B274-CD2FBE0AE7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657" y="125015"/>
            <a:ext cx="11299032" cy="6607969"/>
          </a:xfrm>
        </p:spPr>
      </p:pic>
    </p:spTree>
    <p:extLst>
      <p:ext uri="{BB962C8B-B14F-4D97-AF65-F5344CB8AC3E}">
        <p14:creationId xmlns:p14="http://schemas.microsoft.com/office/powerpoint/2010/main" val="337778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AB971-EDA1-6846-A291-B0408A37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Thank you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31F6A-2E3F-7844-BD1A-868AA7A7DA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8D8C7-BFB3-774D-A809-E771D9F164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63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Chikungunya aedes mosquito</vt:lpstr>
      <vt:lpstr>Alpha virus</vt:lpstr>
      <vt:lpstr>Rash on skin</vt:lpstr>
      <vt:lpstr>Virus</vt:lpstr>
      <vt:lpstr>PowerPoint Presentation</vt:lpstr>
      <vt:lpstr>Microscopic view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Chikungunya</dc:title>
  <dc:creator>Unknown User</dc:creator>
  <cp:lastModifiedBy>Unknown User</cp:lastModifiedBy>
  <cp:revision>2</cp:revision>
  <dcterms:created xsi:type="dcterms:W3CDTF">2021-05-31T03:27:15Z</dcterms:created>
  <dcterms:modified xsi:type="dcterms:W3CDTF">2021-05-31T04:42:23Z</dcterms:modified>
</cp:coreProperties>
</file>