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mp4" ContentType="video/mp4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48" r:id="rId1"/>
  </p:sldMasterIdLst>
  <p:notesMasterIdLst>
    <p:notesMasterId r:id="rId2"/>
  </p:notesMasterIdLst>
  <p:sldIdLst>
    <p:sldId id="257" r:id="rId3"/>
    <p:sldId id="267" r:id="rId4"/>
    <p:sldId id="269" r:id="rId5"/>
    <p:sldId id="258" r:id="rId6"/>
    <p:sldId id="268" r:id="rId7"/>
    <p:sldId id="270" r:id="rId8"/>
    <p:sldId id="259" r:id="rId9"/>
    <p:sldId id="271" r:id="rId10"/>
    <p:sldId id="260" r:id="rId11"/>
    <p:sldId id="261" r:id="rId12"/>
    <p:sldId id="262" r:id="rId13"/>
    <p:sldId id="263" r:id="rId14"/>
    <p:sldId id="264" r:id="rId15"/>
    <p:sldId id="265" r:id="rId16"/>
    <p:sldId id="266" r:id="rId17"/>
  </p:sldIdLst>
  <p:sldSz type="screen4x3" cy="6858000" cx="9144000"/>
  <p:notesSz cx="6858000" cy="9144000"/>
  <p:defaultTextStyle>
    <a:defPPr>
      <a:defRPr lang="zh-CN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tableStyles" Target="tableStyles.xml"/><Relationship Id="rId19" Type="http://schemas.openxmlformats.org/officeDocument/2006/relationships/presProps" Target="presProps.xml"/><Relationship Id="rId20" Type="http://schemas.openxmlformats.org/officeDocument/2006/relationships/viewProps" Target="viewProps.xml"/><Relationship Id="rId21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42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4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4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5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86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altLang="zh-CN" lang="en-US" smtClean="0"/>
              <a:t>Click to edit Master subtitle style</a:t>
            </a:r>
            <a:endParaRPr dirty="0" lang="en-US"/>
          </a:p>
        </p:txBody>
      </p:sp>
      <p:sp>
        <p:nvSpPr>
          <p:cNvPr id="104858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8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8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11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9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9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9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00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0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0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16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/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1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1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2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2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2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2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2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27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28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2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30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3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3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9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9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8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8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35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3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3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3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05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altLang="zh-CN" lang="en-US" smtClean="0"/>
              <a:t>Click icon to add picture</a:t>
            </a:r>
            <a:endParaRPr dirty="0" lang="en-US"/>
          </a:p>
        </p:txBody>
      </p:sp>
      <p:sp>
        <p:nvSpPr>
          <p:cNvPr id="104860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0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0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altLang="en-US" lang="zh-CN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video" Target="../media/media1.mp4"/><Relationship Id="rId2" Type="http://schemas.microsoft.com/office/2007/relationships/media" Target="../media/media1.mp4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video" Target="../media/media2.mp4"/><Relationship Id="rId2" Type="http://schemas.microsoft.com/office/2007/relationships/media" Target="../media/media2.mp4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video" Target="../media/media3.mp4"/><Relationship Id="rId2" Type="http://schemas.microsoft.com/office/2007/relationships/media" Target="../media/media3.mp4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4" name=""/>
          <p:cNvSpPr txBox="1"/>
          <p:nvPr/>
        </p:nvSpPr>
        <p:spPr>
          <a:xfrm>
            <a:off x="2572000" y="3219450"/>
            <a:ext cx="4000000" cy="510540"/>
          </a:xfrm>
          <a:prstGeom prst="rect"/>
        </p:spPr>
        <p:txBody>
          <a:bodyPr rtlCol="0" wrap="square">
            <a:spAutoFit/>
          </a:bodyPr>
          <a:p>
            <a:r>
              <a:rPr sz="2800" lang="en-US">
                <a:solidFill>
                  <a:srgbClr val="000000"/>
                </a:solidFill>
              </a:rPr>
              <a:t>C</a:t>
            </a:r>
            <a:r>
              <a:rPr sz="2800" lang="en-US">
                <a:solidFill>
                  <a:srgbClr val="000000"/>
                </a:solidFill>
              </a:rPr>
              <a:t>a</a:t>
            </a:r>
            <a:r>
              <a:rPr sz="2800" lang="en-US">
                <a:solidFill>
                  <a:srgbClr val="000000"/>
                </a:solidFill>
              </a:rPr>
              <a:t>r</a:t>
            </a:r>
            <a:r>
              <a:rPr sz="2800" lang="en-US">
                <a:solidFill>
                  <a:srgbClr val="000000"/>
                </a:solidFill>
              </a:rPr>
              <a:t>d</a:t>
            </a:r>
            <a:r>
              <a:rPr sz="2800" lang="en-US">
                <a:solidFill>
                  <a:srgbClr val="000000"/>
                </a:solidFill>
              </a:rPr>
              <a:t>i</a:t>
            </a:r>
            <a:r>
              <a:rPr sz="2800" lang="en-US">
                <a:solidFill>
                  <a:srgbClr val="000000"/>
                </a:solidFill>
              </a:rPr>
              <a:t>o</a:t>
            </a:r>
            <a:r>
              <a:rPr sz="2800" lang="en-US">
                <a:solidFill>
                  <a:srgbClr val="000000"/>
                </a:solidFill>
              </a:rPr>
              <a:t>vascular</a:t>
            </a:r>
            <a:r>
              <a:rPr sz="2800" lang="en-US">
                <a:solidFill>
                  <a:srgbClr val="000000"/>
                </a:solidFill>
              </a:rPr>
              <a:t> system</a:t>
            </a:r>
            <a:endParaRPr sz="2800"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126395" y="0"/>
            <a:ext cx="6891210" cy="6857999"/>
          </a:xfrm>
          <a:prstGeom prst="rect"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4233" y="476167"/>
            <a:ext cx="9135533" cy="5905666"/>
          </a:xfrm>
          <a:prstGeom prst="rect"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20217" r="0" b="34053"/>
          <a:stretch>
            <a:fillRect/>
          </a:stretch>
        </p:blipFill>
        <p:spPr>
          <a:xfrm rot="0">
            <a:off x="1091045" y="177159"/>
            <a:ext cx="7138075" cy="6680840"/>
          </a:xfrm>
          <a:prstGeom prst="rect"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8" name=""/>
          <p:cNvPicPr>
            <a:picLocks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 rot="0">
            <a:off x="1134336" y="449089"/>
            <a:ext cx="5144871" cy="5792295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evt="onClick" delay="0">
                    <p:tgtEl>
                      <p:spTgt spid="2097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dur="1" fill="hold" id="6"/>
                                        <p:tgtEl>
                                          <p:spTgt spid="2097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58"/>
                  </p:tgtEl>
                </p:cond>
              </p:nextCondLst>
            </p:seq>
            <p:video fullScrn="0">
              <p:cMediaNode vol="50000">
                <p:cTn display="1" fill="hold" id="7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09715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"/>
          <p:cNvPicPr>
            <a:picLocks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 rot="0">
            <a:off x="1558634" y="218538"/>
            <a:ext cx="5040180" cy="6293185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evt="onClick" delay="0">
                    <p:tgtEl>
                      <p:spTgt spid="2097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dur="1" fill="hold" id="6"/>
                                        <p:tgtEl>
                                          <p:spTgt spid="2097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59"/>
                  </p:tgtEl>
                </p:cond>
              </p:nextCondLst>
            </p:seq>
            <p:video fullScrn="0">
              <p:cMediaNode vol="50000">
                <p:cTn display="1" fill="hold" id="7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09715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0" name=""/>
          <p:cNvPicPr>
            <a:picLocks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 rot="0">
            <a:off x="1177635" y="658377"/>
            <a:ext cx="7123545" cy="5346642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evt="onClick" delay="0">
                    <p:tgtEl>
                      <p:spTgt spid="2097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dur="1" fill="hold" id="6"/>
                                        <p:tgtEl>
                                          <p:spTgt spid="2097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60"/>
                  </p:tgtEl>
                </p:cond>
              </p:nextCondLst>
            </p:seq>
            <p:video fullScrn="0">
              <p:cMediaNode vol="50000">
                <p:cTn display="1" fill="hold" id="7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09716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1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14916" r="-1123" b="21733"/>
          <a:stretch>
            <a:fillRect/>
          </a:stretch>
        </p:blipFill>
        <p:spPr>
          <a:xfrm rot="0">
            <a:off x="2493232" y="0"/>
            <a:ext cx="4845941" cy="6751389"/>
          </a:xfrm>
          <a:prstGeom prst="rect"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2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29529" r="-842" b="10024"/>
          <a:stretch>
            <a:fillRect/>
          </a:stretch>
        </p:blipFill>
        <p:spPr>
          <a:xfrm rot="0">
            <a:off x="1177052" y="0"/>
            <a:ext cx="5681527" cy="6846447"/>
          </a:xfrm>
          <a:prstGeom prst="rect"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57794" y="0"/>
            <a:ext cx="9028412" cy="6858000"/>
          </a:xfrm>
          <a:prstGeom prst="rect"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3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3238" r="0" b="10167"/>
          <a:stretch>
            <a:fillRect/>
          </a:stretch>
        </p:blipFill>
        <p:spPr>
          <a:xfrm rot="0">
            <a:off x="3208623" y="364342"/>
            <a:ext cx="5663128" cy="6129317"/>
          </a:xfrm>
          <a:prstGeom prst="rect"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4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1523" t="34995" r="571" b="21879"/>
          <a:stretch>
            <a:fillRect/>
          </a:stretch>
        </p:blipFill>
        <p:spPr>
          <a:xfrm rot="0">
            <a:off x="1715646" y="630919"/>
            <a:ext cx="5712709" cy="5596160"/>
          </a:xfrm>
          <a:prstGeom prst="rect"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031014" y="0"/>
            <a:ext cx="5081971" cy="6858000"/>
          </a:xfrm>
          <a:prstGeom prst="rect"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25517" r="-4744" b="32989"/>
          <a:stretch>
            <a:fillRect/>
          </a:stretch>
        </p:blipFill>
        <p:spPr>
          <a:xfrm rot="0">
            <a:off x="1566640" y="781270"/>
            <a:ext cx="6010720" cy="5295460"/>
          </a:xfrm>
          <a:prstGeom prst="rect"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684371" y="0"/>
            <a:ext cx="7775257" cy="6858000"/>
          </a:xfrm>
          <a:prstGeom prst="rect"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WPS Office</Application>
  <ScaleCrop>0</ScaleCrop>
  <LinksUpToDate>0</LinksUpToDate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creator>RMX2170</dc:creator>
  <dcterms:created xsi:type="dcterms:W3CDTF">2015-05-09T15:30:45Z</dcterms:created>
  <dcterms:modified xsi:type="dcterms:W3CDTF">2022-01-18T04:10:02Z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86b206305d7348a29980598149f1b59f</vt:lpwstr>
  </property>
</Properties>
</file>