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5832-14DB-6B41-9C63-9946EAB725C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B1ED0-94F0-D14C-B7D9-F2D0EA36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Introduction to the Company Act 2013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Company Act 2013 is a crucial legislation governing the functioning of companies in India. It provides a comprehensive legal framework for various aspects of corporate governance and operations.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5602486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5578197"/>
            <a:ext cx="245328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Sanket Jamdade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62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provisions of the Company Act 2013</a:t>
            </a:r>
            <a:endParaRPr lang="en-US" sz="4338" dirty="0"/>
          </a:p>
        </p:txBody>
      </p:sp>
      <p:sp>
        <p:nvSpPr>
          <p:cNvPr id="6" name="Shape 3"/>
          <p:cNvSpPr/>
          <p:nvPr/>
        </p:nvSpPr>
        <p:spPr>
          <a:xfrm>
            <a:off x="1134785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56565B"/>
          </a:solidFill>
          <a:ln/>
        </p:spPr>
      </p:sp>
      <p:sp>
        <p:nvSpPr>
          <p:cNvPr id="7" name="Shape 4"/>
          <p:cNvSpPr/>
          <p:nvPr/>
        </p:nvSpPr>
        <p:spPr>
          <a:xfrm>
            <a:off x="1404699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6565B"/>
          </a:solidFill>
          <a:ln/>
        </p:spPr>
      </p:sp>
      <p:sp>
        <p:nvSpPr>
          <p:cNvPr id="8" name="Shape 5"/>
          <p:cNvSpPr/>
          <p:nvPr/>
        </p:nvSpPr>
        <p:spPr>
          <a:xfrm>
            <a:off x="908923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08472" y="2528649"/>
            <a:ext cx="9656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2368748" y="253543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Legal Framework</a:t>
            </a:r>
            <a:endParaRPr lang="en-US" sz="2169" dirty="0"/>
          </a:p>
        </p:txBody>
      </p:sp>
      <p:sp>
        <p:nvSpPr>
          <p:cNvPr id="11" name="Text 8"/>
          <p:cNvSpPr/>
          <p:nvPr/>
        </p:nvSpPr>
        <p:spPr>
          <a:xfrm>
            <a:off x="23687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act lays down a structured legal framework for corporate entities, encompassing areas such as incorporation, governance, and compliance.</a:t>
            </a:r>
            <a:endParaRPr lang="en-US" sz="1735" dirty="0"/>
          </a:p>
        </p:txBody>
      </p:sp>
      <p:sp>
        <p:nvSpPr>
          <p:cNvPr id="12" name="Shape 9"/>
          <p:cNvSpPr/>
          <p:nvPr/>
        </p:nvSpPr>
        <p:spPr>
          <a:xfrm>
            <a:off x="1404699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6565B"/>
          </a:solidFill>
          <a:ln/>
        </p:spPr>
      </p:sp>
      <p:sp>
        <p:nvSpPr>
          <p:cNvPr id="13" name="Shape 10"/>
          <p:cNvSpPr/>
          <p:nvPr/>
        </p:nvSpPr>
        <p:spPr>
          <a:xfrm>
            <a:off x="908923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2276" y="4371023"/>
            <a:ext cx="18907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2368748" y="4377809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Dispute Resolution</a:t>
            </a:r>
            <a:endParaRPr lang="en-US" sz="2169" dirty="0"/>
          </a:p>
        </p:txBody>
      </p:sp>
      <p:sp>
        <p:nvSpPr>
          <p:cNvPr id="16" name="Text 13"/>
          <p:cNvSpPr/>
          <p:nvPr/>
        </p:nvSpPr>
        <p:spPr>
          <a:xfrm>
            <a:off x="23687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 includes mechanisms for dispute resolution and mechanisms to safeguard the interests of various stakeholders.</a:t>
            </a:r>
            <a:endParaRPr lang="en-US" sz="1735" dirty="0"/>
          </a:p>
        </p:txBody>
      </p:sp>
      <p:sp>
        <p:nvSpPr>
          <p:cNvPr id="17" name="Shape 14"/>
          <p:cNvSpPr/>
          <p:nvPr/>
        </p:nvSpPr>
        <p:spPr>
          <a:xfrm>
            <a:off x="1404699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56565B"/>
          </a:solidFill>
          <a:ln/>
        </p:spPr>
      </p:sp>
      <p:sp>
        <p:nvSpPr>
          <p:cNvPr id="18" name="Shape 15"/>
          <p:cNvSpPr/>
          <p:nvPr/>
        </p:nvSpPr>
        <p:spPr>
          <a:xfrm>
            <a:off x="908923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0133" y="6213396"/>
            <a:ext cx="193358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2368748" y="622018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Shareholding</a:t>
            </a:r>
            <a:endParaRPr lang="en-US" sz="2169" dirty="0"/>
          </a:p>
        </p:txBody>
      </p:sp>
      <p:sp>
        <p:nvSpPr>
          <p:cNvPr id="21" name="Text 18"/>
          <p:cNvSpPr/>
          <p:nvPr/>
        </p:nvSpPr>
        <p:spPr>
          <a:xfrm>
            <a:off x="23687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Provisions outlining shareholding patterns and shareholders' rights are a key feature of the act.</a:t>
            </a:r>
            <a:endParaRPr lang="en-US" sz="17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1421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Incorporation and registration of companies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36213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2990" y="32660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Legal Procedure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3746421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act details the legal procedures and requirements for the formation and registration of companies.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036213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27276" y="3266003"/>
            <a:ext cx="325171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Regulatory Compliance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3746421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 outlines the regulatory compliances that companies need to adhere to during the registration process.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264587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2990" y="54943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Certification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90" y="5974794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Provisions for obtaining certificates of incorporation and approvals are specified under this section.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2388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Corporate governance and compliance requirements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4194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4415" y="3461147"/>
            <a:ext cx="9739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4957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Board Oversight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Roles, responsibilities, and obligations of the board concerning governance are clearly outlined.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4194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2028" y="3461147"/>
            <a:ext cx="190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4957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Disclosure Norms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Stringent disclosure requirements for ensuring transparency in the company's operations.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438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5599" y="5479852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514499"/>
            <a:ext cx="31980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Compliance Standards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99491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Requirements to adhere to the compliance standards and statutory regulations are detailed.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38876"/>
            <a:ext cx="104320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Share capital and shareholders' rights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57759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Capital Structure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724519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Provisions relating to the structure of share capital and capital variation.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57759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Shareholders' Rights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Empowering shareholders with clear rights and resolutions for protecting their interests.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577590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244102"/>
            <a:ext cx="2832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Listing Requirements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Guidelines for companies looking to list on stock exchanges and comply with regulations.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Directors' duties and responsibilities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Fiduciary Duties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expectations for directors' fiduciary duties and obligations towards the company.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Accountability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Enforcement of corporate accountability through compliance and ethical responsibilities of directors.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Disclosure Norms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Mandated disclosures for directors, outlining reporting and transparency requirements.</a:t>
            </a:r>
            <a:endParaRPr lang="en-US" sz="1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00093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Mergers, acquisitions, and restructuring under the Company Act 2013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338638"/>
            <a:ext cx="31022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Mergers &amp; Acquisitions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907994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Provisions for the legal framework of mergers, acquisitions, and amalgamations.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4338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Restructuring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907994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Details regarding the legal aspect of corporate restructuring and the process thereof.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433863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Regulatory Compliance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5255181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Compliance and approval requisites for restructuring operations are addressed.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2366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Enforcement and penalties under the Company Act 2013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67839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Enforcement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2037993" y="4612005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Regulatory Enforcement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5439608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Penalties for non-compliance and the enforcement mechanisms for regulatory offenses.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667137" y="3667839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Penalties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5926336" y="46120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Monetary Penalties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667137" y="5092422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repercussions for contraventions and violations of the Company Act 2013.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296400" y="3667839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Deterrence</a:t>
            </a:r>
            <a:endParaRPr lang="en-US" sz="5249" dirty="0"/>
          </a:p>
        </p:txBody>
      </p:sp>
      <p:sp>
        <p:nvSpPr>
          <p:cNvPr id="12" name="Text 10"/>
          <p:cNvSpPr/>
          <p:nvPr/>
        </p:nvSpPr>
        <p:spPr>
          <a:xfrm>
            <a:off x="9296400" y="461200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Compliance Deterrence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296400" y="543960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Creating a deterrent effect to ensure adherence to the legal provisions.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Custom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Bhalchandra Deshpande</cp:lastModifiedBy>
  <cp:revision>2</cp:revision>
  <dcterms:created xsi:type="dcterms:W3CDTF">2024-03-17T16:39:31Z</dcterms:created>
  <dcterms:modified xsi:type="dcterms:W3CDTF">2024-06-24T09:19:04Z</dcterms:modified>
</cp:coreProperties>
</file>