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de</a:t>
            </a:r>
            <a:br>
              <a:rPr altLang="zh-CN" lang="en-US"/>
            </a:b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br>
              <a:rPr altLang="zh-CN" lang="en-US"/>
            </a:br>
            <a:r>
              <a:rPr altLang="zh-CN" lang="en-US"/>
              <a:t>K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l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istry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epartment</a:t>
            </a:r>
            <a:endParaRPr altLang="zh-CN" lang="en-US"/>
          </a:p>
          <a:p>
            <a:r>
              <a:rPr altLang="zh-CN" lang="en-US"/>
              <a:t>K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dyalay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i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28723"/>
          <a:stretch>
            <a:fillRect/>
          </a:stretch>
        </p:blipFill>
        <p:spPr>
          <a:xfrm rot="0">
            <a:off x="2450051" y="2467143"/>
            <a:ext cx="4585124" cy="3907551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M2010J19SI</dc:creator>
  <dcterms:created xsi:type="dcterms:W3CDTF">2015-05-11T22:30:45Z</dcterms:created>
  <dcterms:modified xsi:type="dcterms:W3CDTF">2024-02-23T04:32:24Z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4d3dc16b924e44d092f2875a2a55a004</vt:lpwstr>
  </property>
</Properties>
</file>