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M</a:t>
            </a:r>
            <a:r>
              <a:rPr altLang="zh-CN" lang="en-US"/>
              <a:t>r</a:t>
            </a:r>
            <a:r>
              <a:rPr altLang="zh-CN" lang="en-US"/>
              <a:t>s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l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istant</a:t>
            </a:r>
            <a:r>
              <a:rPr altLang="zh-CN" lang="en-US"/>
              <a:t> </a:t>
            </a:r>
            <a:r>
              <a:rPr altLang="zh-CN" lang="en-US"/>
              <a:t>professor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istry</a:t>
            </a:r>
            <a:endParaRPr altLang="zh-CN" lang="en-US"/>
          </a:p>
          <a:p>
            <a:r>
              <a:rPr altLang="zh-CN" lang="en-US"/>
              <a:t>K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Mahavidyalaya</a:t>
            </a:r>
            <a:r>
              <a:rPr altLang="zh-CN" lang="en-US"/>
              <a:t> </a:t>
            </a:r>
            <a:r>
              <a:rPr altLang="zh-CN" lang="en-US"/>
              <a:t>W</a:t>
            </a:r>
            <a:r>
              <a:rPr altLang="zh-CN" lang="en-US"/>
              <a:t>a</a:t>
            </a:r>
            <a:r>
              <a:rPr altLang="zh-CN" lang="en-US"/>
              <a:t>i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M2010J19SI</dc:creator>
  <dcterms:created xsi:type="dcterms:W3CDTF">2015-05-11T22:30:45Z</dcterms:created>
  <dcterms:modified xsi:type="dcterms:W3CDTF">2024-04-06T07:07:01Z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ee782b15fc5a404996ec0c78b99b8ae1</vt:lpwstr>
  </property>
</Properties>
</file>