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5" r:id="rId3"/>
    <p:sldId id="269" r:id="rId4"/>
    <p:sldId id="270" r:id="rId5"/>
    <p:sldId id="259" r:id="rId6"/>
    <p:sldId id="271" r:id="rId7"/>
    <p:sldId id="260" r:id="rId8"/>
    <p:sldId id="261" r:id="rId9"/>
    <p:sldId id="262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F81369-2032-4A52-8C5B-5B81612C5112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C1F9E7-F8DC-4C80-A4D3-1E1AB8AC3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mbirajdar83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Topic</a:t>
            </a:r>
            <a:r>
              <a:rPr lang="en-GB" dirty="0" smtClean="0"/>
              <a:t>:  Emergence of Nationalism in India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1500166" y="2214554"/>
            <a:ext cx="7498080" cy="31956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IN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N" sz="2800" b="1" dirty="0" err="1" smtClean="0">
                <a:solidFill>
                  <a:schemeClr val="accent6">
                    <a:lumMod val="50000"/>
                  </a:schemeClr>
                </a:solidFill>
              </a:rPr>
              <a:t>Mr.Bhimashankar</a:t>
            </a:r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</a:rPr>
              <a:t> M. </a:t>
            </a:r>
            <a:r>
              <a:rPr lang="en-IN" sz="2800" b="1" dirty="0" err="1" smtClean="0">
                <a:solidFill>
                  <a:schemeClr val="accent6">
                    <a:lumMod val="50000"/>
                  </a:schemeClr>
                </a:solidFill>
              </a:rPr>
              <a:t>Birajdar</a:t>
            </a:r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Assistant Professor in History,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N" sz="2800" dirty="0" err="1" smtClean="0">
                <a:solidFill>
                  <a:schemeClr val="accent6">
                    <a:lumMod val="50000"/>
                  </a:schemeClr>
                </a:solidFill>
              </a:rPr>
              <a:t>Kisan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 Veer </a:t>
            </a:r>
            <a:r>
              <a:rPr lang="en-IN" sz="2800" dirty="0" err="1" smtClean="0">
                <a:solidFill>
                  <a:schemeClr val="accent6">
                    <a:lumMod val="50000"/>
                  </a:schemeClr>
                </a:solidFill>
              </a:rPr>
              <a:t>Mahavidyalaya,Wai,Dist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IN" sz="2800" dirty="0" err="1" smtClean="0">
                <a:solidFill>
                  <a:schemeClr val="accent6">
                    <a:lumMod val="50000"/>
                  </a:schemeClr>
                </a:solidFill>
              </a:rPr>
              <a:t>Satara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 (M.S.)   </a:t>
            </a:r>
          </a:p>
          <a:p>
            <a:pPr>
              <a:buNone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e-mail:</a:t>
            </a:r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IN" sz="2800" u="sng" dirty="0" smtClean="0">
                <a:solidFill>
                  <a:srgbClr val="C00000"/>
                </a:solidFill>
                <a:hlinkClick r:id="rId2"/>
              </a:rPr>
              <a:t>bmbirajdar83@gmail.com</a:t>
            </a:r>
            <a:endParaRPr lang="en-IN" sz="28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Twitter:  </a:t>
            </a:r>
            <a:r>
              <a:rPr lang="en-IN" sz="2800" u="sng" dirty="0" smtClean="0">
                <a:solidFill>
                  <a:schemeClr val="accent4"/>
                </a:solidFill>
              </a:rPr>
              <a:t>@Bhimashankar83</a:t>
            </a:r>
          </a:p>
          <a:p>
            <a:endParaRPr lang="en-IN" sz="2400" u="sng" dirty="0" smtClean="0">
              <a:solidFill>
                <a:schemeClr val="accent4"/>
              </a:solidFill>
            </a:endParaRPr>
          </a:p>
          <a:p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Conclusion 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Importance in Indian History: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Summary: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and A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71612"/>
            <a:ext cx="5643602" cy="407196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00013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Emergence of Nationalism In India: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do you mean by Nation?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What do you mean by Nationalism?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Images: </a:t>
            </a:r>
            <a:endParaRPr lang="en-US"/>
          </a:p>
        </p:txBody>
      </p:sp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785926"/>
            <a:ext cx="6286543" cy="3429024"/>
          </a:xfr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Images: </a:t>
            </a:r>
            <a:endParaRPr lang="en-US" dirty="0"/>
          </a:p>
        </p:txBody>
      </p:sp>
      <p:pic>
        <p:nvPicPr>
          <p:cNvPr id="4" name="Content Placeholder 3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9" y="1785926"/>
            <a:ext cx="6572296" cy="4357718"/>
          </a:xfr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Meaning of Nationalism: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286808" cy="428628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1538" y="1571612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 belief, creed or political ideology that involves an                 individual identifying with, or becoming attached to, one's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nation.</a:t>
            </a:r>
          </a:p>
          <a:p>
            <a:pPr algn="just">
              <a:buFont typeface="Wingdings" pitchFamily="2" charset="2"/>
              <a:buChar char="q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It involves national identity, by contrast with the related construct of patriotism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which involves the social conditioning and personal behaviors that support a state's decisions and actions.</a:t>
            </a:r>
            <a:endParaRPr lang="en-US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Images: </a:t>
            </a:r>
            <a:endParaRPr lang="en-US" dirty="0"/>
          </a:p>
        </p:txBody>
      </p:sp>
      <p:pic>
        <p:nvPicPr>
          <p:cNvPr id="4" name="Content Placeholder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14488"/>
            <a:ext cx="6786610" cy="4286280"/>
          </a:xfr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0112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Background: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 Europe before the development of nationalism, people  generally loyal to a religion or to a particular leader rather than to their countries.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idespread appeal of patriotic nationalism was massively augmented by the political convulsions of the late 18th century, the American and French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Revolutions.</a:t>
            </a:r>
            <a:endParaRPr lang="en-US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0826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Causes 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Consequence of Foreign Domination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Western Thought and Education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Economic Impact of British Rule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Role of Press and Literature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Rediscovery of the Past</a:t>
            </a:r>
          </a:p>
          <a:p>
            <a:pPr>
              <a:buFont typeface="Wingdings" pitchFamily="2" charset="2"/>
              <a:buChar char="q"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Racial Arrogance of the Rulers</a:t>
            </a:r>
          </a:p>
          <a:p>
            <a:pPr>
              <a:buFont typeface="Wingdings" pitchFamily="2" charset="2"/>
              <a:buChar char="q"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Religious and Social Reform movements</a:t>
            </a:r>
          </a:p>
          <a:p>
            <a:pPr>
              <a:buFont typeface="Wingdings" pitchFamily="2" charset="2"/>
              <a:buChar char="q"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Administrative and Economic Unification of the Country</a:t>
            </a:r>
          </a:p>
          <a:p>
            <a:pPr>
              <a:buNone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</TotalTime>
  <Words>223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 Topic:  Emergence of Nationalism in India</vt:lpstr>
      <vt:lpstr>       Emergence of Nationalism In India: </vt:lpstr>
      <vt:lpstr>Images: </vt:lpstr>
      <vt:lpstr>Images: </vt:lpstr>
      <vt:lpstr>Meaning of Nationalism:</vt:lpstr>
      <vt:lpstr>Images: </vt:lpstr>
      <vt:lpstr>Background:</vt:lpstr>
      <vt:lpstr>Causes :</vt:lpstr>
      <vt:lpstr>Cond.</vt:lpstr>
      <vt:lpstr>Conclusion :</vt:lpstr>
      <vt:lpstr>Q and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Emergence Of Nationalism In India</dc:title>
  <dc:creator>asc8</dc:creator>
  <cp:lastModifiedBy>com</cp:lastModifiedBy>
  <cp:revision>43</cp:revision>
  <dcterms:created xsi:type="dcterms:W3CDTF">2014-06-25T03:57:44Z</dcterms:created>
  <dcterms:modified xsi:type="dcterms:W3CDTF">2019-03-08T07:19:25Z</dcterms:modified>
</cp:coreProperties>
</file>