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301" r:id="rId7"/>
    <p:sldId id="299" r:id="rId8"/>
    <p:sldId id="302" r:id="rId9"/>
    <p:sldId id="303" r:id="rId10"/>
    <p:sldId id="300" r:id="rId11"/>
    <p:sldId id="304" r:id="rId12"/>
    <p:sldId id="305" r:id="rId13"/>
    <p:sldId id="306" r:id="rId14"/>
    <p:sldId id="309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59" r:id="rId26"/>
    <p:sldId id="260" r:id="rId27"/>
    <p:sldId id="274" r:id="rId28"/>
    <p:sldId id="261" r:id="rId29"/>
    <p:sldId id="264" r:id="rId30"/>
    <p:sldId id="265" r:id="rId31"/>
    <p:sldId id="266" r:id="rId32"/>
    <p:sldId id="267" r:id="rId33"/>
    <p:sldId id="275" r:id="rId34"/>
    <p:sldId id="276" r:id="rId35"/>
    <p:sldId id="277" r:id="rId36"/>
    <p:sldId id="268" r:id="rId37"/>
    <p:sldId id="269" r:id="rId38"/>
    <p:sldId id="270" r:id="rId39"/>
    <p:sldId id="271" r:id="rId40"/>
    <p:sldId id="272" r:id="rId41"/>
    <p:sldId id="273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presProps" Target="pres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6BAF-B760-A14B-A8D9-A5FA010AF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646DB-2F5E-1044-B3EA-E26399BB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84D4-92BB-4E48-BC83-F2ED4DB0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D2475-8280-1C45-870E-178E43DC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9451-FDEE-9F4A-82F1-9298AAB8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97DA-00D5-AE47-9058-C2752FA2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16910-A0B3-7E49-9112-03698C74E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DEF7-0898-914C-AED1-A1A5954D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2E80-6BAA-E44F-B957-0DF86BBA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B41C-C00B-D343-AF8D-5537C792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A597F-0E5C-DA48-A0D0-459369DF2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ED4A-1D31-7F4D-B873-05ACC4AA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CB46-08EF-4445-8E27-B058057E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3A3A2-E02D-BA41-9225-7B749DF9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23672-9933-374D-8B84-76E3D7C2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C067-6007-B140-917B-36218FE6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25F1-CB56-D74B-9AF0-C9EDC1986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F7B9-D893-C04F-A4B9-87C44699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667B5-6C24-CC4D-86D1-B200E361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5CD51-C2BA-1643-8B4A-554F1B48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4E32-6516-5041-BD43-981D8D95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7E7E-757D-3448-911B-E71691DE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903BD-A6E8-8E48-8AC2-B2CACCC4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DDDAC-15A4-2A47-AA8D-B0AA6E1C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66CBD-CADB-F04A-BC09-C8602D49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0C28-8859-FB4F-803B-5B1FCFDC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C3C4-1A2C-CE42-A912-C26689CD1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C0266-2641-D344-9D66-E33F0519C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045AA-BEA4-AE4A-9DA4-9D521B58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13008-9ED1-274A-AA80-2E80DD2A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3E169-3E90-2B4D-99DA-A7D29470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7E79-D27C-8344-978C-39E5D4C1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DA1E-132D-5F48-B1DD-86387FD1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C4E57-9E8A-D64F-8A71-A32838F8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2AF5-40C3-2B45-9486-8664B003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5F55E-D27D-DA48-8CEB-9128C6B0C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BE316-843D-0043-8CBE-A435ECD5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D6363-50FA-9747-B8CE-4602D358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B30E0-BC6B-B149-B993-C7C5166B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B3DA-C975-A34E-820A-B1A8AB2B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659F3-5809-1E4A-A82D-F92A2024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FF9FC-7CDA-404E-8E7E-B67F44E1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80C62-1493-224D-A72F-9128AE08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E730-B142-F04B-B02F-F5BB2737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D6FCD-0893-304E-A72F-F8FE8521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FD878-0E8E-7042-9B08-9AB4B7D8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03A2-8880-9F42-BC0C-5DCF99DB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8E31-6529-C44B-8700-0D211C7D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B29D1-ACB1-0948-8037-F3C29B6E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BAEA-1515-8A43-A1C0-A0AA29A7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DDFA4-F149-324D-A4B2-FA827B4C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367B-F3A1-424D-A683-50CAA7A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C496-2347-E744-A866-D6AC061B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7AB52-D130-1F46-9DBB-9DEC53DE0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B79F-A23A-1244-844E-38D7B9268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B8AB-89F0-1A4C-BFD0-5DB0E7F0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AA73C-B65A-BA44-945D-641698A7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4480E-675D-3A46-B5DB-AFF721AC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21631-2F23-254B-977F-4DD05243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59780-6762-0F4B-A93C-B6C0C718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9EB7-49BA-CF4C-AAE1-B755FA5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3D24-1DA5-8644-9CFD-D776DCB8385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0858-1566-B54A-B7DA-D9718E1C1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FA89-5DE8-E344-8566-DB9B2F8AA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7A69-9887-BA49-A4BE-2203A97B4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5.jpeg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447-A983-D245-AF45-FAD087EF7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Evolution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554D9-ACCA-6249-9651-11BC79A66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0309-F4C1-9341-B266-D0D2912B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Darwin Natural selection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05BCBF-51EF-1F41-B427-9DB7C8703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469"/>
            <a:ext cx="10889456" cy="527552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06C36-1EBD-C44A-BBDF-E88CBEAEB3A3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850D-396A-194D-9C28-3A6273C0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EB27A2-422A-0642-AEC6-537503B42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2" y="855663"/>
            <a:ext cx="10962161" cy="5740400"/>
          </a:xfrm>
        </p:spPr>
      </p:pic>
    </p:spTree>
    <p:extLst>
      <p:ext uri="{BB962C8B-B14F-4D97-AF65-F5344CB8AC3E}">
        <p14:creationId xmlns:p14="http://schemas.microsoft.com/office/powerpoint/2010/main" val="199910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281C-A74F-DA4D-B89B-D531E5CE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E94A54-E2CF-4446-90E6-B3761CF4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975"/>
            <a:ext cx="3679031" cy="244822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918DB82-C4F7-8B49-9629-74125514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15" y="1450975"/>
            <a:ext cx="3679031" cy="25855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DDEA4A1-6060-F642-9FFC-CAEABB8E5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29" y="1355725"/>
            <a:ext cx="4081061" cy="25434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6C929B4-5A57-084C-8484-0E2CFB7CE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" y="44862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3227-AB84-3948-B881-A3BC58F3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Intra.      And     interspecific compitition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63ADA6-F798-D240-89E0-95F88818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90688"/>
            <a:ext cx="4726781" cy="314545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E228DD7-F630-3541-B09E-D1F931938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44" y="1920392"/>
            <a:ext cx="4938712" cy="31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1172-E2D7-1A48-9919-E549CB86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5226B1-D6DF-A946-8AF3-5A4C44248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3" y="154781"/>
            <a:ext cx="7038975" cy="6478448"/>
          </a:xfrm>
        </p:spPr>
      </p:pic>
    </p:spTree>
    <p:extLst>
      <p:ext uri="{BB962C8B-B14F-4D97-AF65-F5344CB8AC3E}">
        <p14:creationId xmlns:p14="http://schemas.microsoft.com/office/powerpoint/2010/main" val="386272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0155-92DD-3545-BCD8-25A0BE2F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Selective breeding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043304-081E-ED4B-BB14-4384C9299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7" y="1829593"/>
            <a:ext cx="9644064" cy="4806887"/>
          </a:xfrm>
        </p:spPr>
      </p:pic>
    </p:spTree>
    <p:extLst>
      <p:ext uri="{BB962C8B-B14F-4D97-AF65-F5344CB8AC3E}">
        <p14:creationId xmlns:p14="http://schemas.microsoft.com/office/powerpoint/2010/main" val="94589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D655-102B-FE46-AC36-5C51880B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Genetic variation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D159D3-E15C-1E4D-B6FA-D255CDCFD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3" y="1825625"/>
            <a:ext cx="9068051" cy="4672694"/>
          </a:xfrm>
        </p:spPr>
      </p:pic>
    </p:spTree>
    <p:extLst>
      <p:ext uri="{BB962C8B-B14F-4D97-AF65-F5344CB8AC3E}">
        <p14:creationId xmlns:p14="http://schemas.microsoft.com/office/powerpoint/2010/main" val="258343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E195-9F06-C440-BAF1-9D8675E9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B5FF44-618E-1940-8EDA-CD8A00DCB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80" y="455613"/>
            <a:ext cx="5915026" cy="6230018"/>
          </a:xfrm>
        </p:spPr>
      </p:pic>
    </p:spTree>
    <p:extLst>
      <p:ext uri="{BB962C8B-B14F-4D97-AF65-F5344CB8AC3E}">
        <p14:creationId xmlns:p14="http://schemas.microsoft.com/office/powerpoint/2010/main" val="21116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82CB-82FA-B54D-842A-78A9BE4B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3E79A6-B622-C642-BE2C-DCBA5D0A0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0" y="708025"/>
            <a:ext cx="9974587" cy="5328444"/>
          </a:xfrm>
        </p:spPr>
      </p:pic>
    </p:spTree>
    <p:extLst>
      <p:ext uri="{BB962C8B-B14F-4D97-AF65-F5344CB8AC3E}">
        <p14:creationId xmlns:p14="http://schemas.microsoft.com/office/powerpoint/2010/main" val="255717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1F38-8AFA-9941-A5D7-04777861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2FF828-10FB-184D-B20B-98762A56B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94" y="111124"/>
            <a:ext cx="7299294" cy="6564633"/>
          </a:xfrm>
        </p:spPr>
      </p:pic>
    </p:spTree>
    <p:extLst>
      <p:ext uri="{BB962C8B-B14F-4D97-AF65-F5344CB8AC3E}">
        <p14:creationId xmlns:p14="http://schemas.microsoft.com/office/powerpoint/2010/main" val="20167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660D-0941-7B4F-81ED-C38D4D15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09940A-B5C8-9647-AB11-C53D55DD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30" y="0"/>
            <a:ext cx="8867540" cy="6657605"/>
          </a:xfrm>
        </p:spPr>
      </p:pic>
    </p:spTree>
    <p:extLst>
      <p:ext uri="{BB962C8B-B14F-4D97-AF65-F5344CB8AC3E}">
        <p14:creationId xmlns:p14="http://schemas.microsoft.com/office/powerpoint/2010/main" val="60554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1902-8310-FA4C-80B9-1885BFA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F549E8-6A0F-0C4F-AD1B-AF35AA22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09698" y="1285873"/>
            <a:ext cx="9825696" cy="4762501"/>
          </a:xfrm>
        </p:spPr>
      </p:pic>
    </p:spTree>
    <p:extLst>
      <p:ext uri="{BB962C8B-B14F-4D97-AF65-F5344CB8AC3E}">
        <p14:creationId xmlns:p14="http://schemas.microsoft.com/office/powerpoint/2010/main" val="308775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5A0-275D-924B-9601-C24227AB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5089AB-59AF-CA49-BD59-A84BE3894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21" y="571499"/>
            <a:ext cx="10251259" cy="5203031"/>
          </a:xfrm>
        </p:spPr>
      </p:pic>
    </p:spTree>
    <p:extLst>
      <p:ext uri="{BB962C8B-B14F-4D97-AF65-F5344CB8AC3E}">
        <p14:creationId xmlns:p14="http://schemas.microsoft.com/office/powerpoint/2010/main" val="2339871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EF6C-30E4-274F-AC1E-B8EB0868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FAFAC5-CCF5-314C-8DC2-E9CDC75FB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/>
          <a:stretch/>
        </p:blipFill>
        <p:spPr>
          <a:xfrm>
            <a:off x="467853" y="365125"/>
            <a:ext cx="10515600" cy="5516563"/>
          </a:xfrm>
        </p:spPr>
      </p:pic>
    </p:spTree>
    <p:extLst>
      <p:ext uri="{BB962C8B-B14F-4D97-AF65-F5344CB8AC3E}">
        <p14:creationId xmlns:p14="http://schemas.microsoft.com/office/powerpoint/2010/main" val="228028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E0F0-BEC1-CF4E-926D-E32A5719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2656B3-30F5-7047-8597-8A0051D3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72" y="-1"/>
            <a:ext cx="4005416" cy="6805755"/>
          </a:xfrm>
        </p:spPr>
      </p:pic>
    </p:spTree>
    <p:extLst>
      <p:ext uri="{BB962C8B-B14F-4D97-AF65-F5344CB8AC3E}">
        <p14:creationId xmlns:p14="http://schemas.microsoft.com/office/powerpoint/2010/main" val="384564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BC6-8D45-3A41-B0AF-18C82CB4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7F3202-8659-564F-9B02-D5457B463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2" y="126999"/>
            <a:ext cx="5891213" cy="6603485"/>
          </a:xfrm>
        </p:spPr>
      </p:pic>
    </p:spTree>
    <p:extLst>
      <p:ext uri="{BB962C8B-B14F-4D97-AF65-F5344CB8AC3E}">
        <p14:creationId xmlns:p14="http://schemas.microsoft.com/office/powerpoint/2010/main" val="156960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0972-3844-274F-9C97-81342FD8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3D73B9-1D74-7E4B-B54A-51469561E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9" y="-1"/>
            <a:ext cx="6846094" cy="6691313"/>
          </a:xfrm>
        </p:spPr>
      </p:pic>
    </p:spTree>
    <p:extLst>
      <p:ext uri="{BB962C8B-B14F-4D97-AF65-F5344CB8AC3E}">
        <p14:creationId xmlns:p14="http://schemas.microsoft.com/office/powerpoint/2010/main" val="123330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607B-BED7-0940-8957-6E834C0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85AF8A-7135-FF4B-A321-DA76101D2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6" y="-1"/>
            <a:ext cx="4917282" cy="6757021"/>
          </a:xfrm>
        </p:spPr>
      </p:pic>
    </p:spTree>
    <p:extLst>
      <p:ext uri="{BB962C8B-B14F-4D97-AF65-F5344CB8AC3E}">
        <p14:creationId xmlns:p14="http://schemas.microsoft.com/office/powerpoint/2010/main" val="326124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9D3A-8697-E948-9A2A-57D2E7E4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43474-090D-F24F-9548-56853E29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8281"/>
            <a:ext cx="10270331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000-138D-B34B-96BD-1A9EDE0F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Archaeopteryx 1860 Germany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30811F-A9F6-5342-A8DD-2486CA601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3553" y="521556"/>
            <a:ext cx="4992817" cy="7331077"/>
          </a:xfrm>
        </p:spPr>
      </p:pic>
    </p:spTree>
    <p:extLst>
      <p:ext uri="{BB962C8B-B14F-4D97-AF65-F5344CB8AC3E}">
        <p14:creationId xmlns:p14="http://schemas.microsoft.com/office/powerpoint/2010/main" val="328955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DB44-71A2-844D-911E-37953900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E085E9B-E5B8-CF4E-8475-F4D6F5F35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365125"/>
            <a:ext cx="7686676" cy="5786010"/>
          </a:xfrm>
        </p:spPr>
      </p:pic>
    </p:spTree>
    <p:extLst>
      <p:ext uri="{BB962C8B-B14F-4D97-AF65-F5344CB8AC3E}">
        <p14:creationId xmlns:p14="http://schemas.microsoft.com/office/powerpoint/2010/main" val="240402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FFAF-84BC-F041-8DF3-D515BA45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Oparin &amp; Haldane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8651D4-05C6-4E43-8429-7B7827B5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6" y="1810544"/>
            <a:ext cx="9913144" cy="4864871"/>
          </a:xfrm>
        </p:spPr>
      </p:pic>
    </p:spTree>
    <p:extLst>
      <p:ext uri="{BB962C8B-B14F-4D97-AF65-F5344CB8AC3E}">
        <p14:creationId xmlns:p14="http://schemas.microsoft.com/office/powerpoint/2010/main" val="214534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F077-BAD8-014B-9B0F-E7E81B06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0E4ED0-D72A-A547-BD1F-B2BB70A2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63" y="254000"/>
            <a:ext cx="4935966" cy="6127750"/>
          </a:xfrm>
        </p:spPr>
      </p:pic>
    </p:spTree>
    <p:extLst>
      <p:ext uri="{BB962C8B-B14F-4D97-AF65-F5344CB8AC3E}">
        <p14:creationId xmlns:p14="http://schemas.microsoft.com/office/powerpoint/2010/main" val="386558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D4A7-325E-B94F-BC6D-51007F69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37FF0C-2D98-6247-80B1-86F9C2CF3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05" y="265906"/>
            <a:ext cx="8433508" cy="6256273"/>
          </a:xfrm>
        </p:spPr>
      </p:pic>
    </p:spTree>
    <p:extLst>
      <p:ext uri="{BB962C8B-B14F-4D97-AF65-F5344CB8AC3E}">
        <p14:creationId xmlns:p14="http://schemas.microsoft.com/office/powerpoint/2010/main" val="36289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FA1C-D9D2-1647-A74D-DB037935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15EBA4-1C2A-1045-A3FD-EF63E1F4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6" y="71437"/>
            <a:ext cx="5274470" cy="6353797"/>
          </a:xfrm>
        </p:spPr>
      </p:pic>
    </p:spTree>
    <p:extLst>
      <p:ext uri="{BB962C8B-B14F-4D97-AF65-F5344CB8AC3E}">
        <p14:creationId xmlns:p14="http://schemas.microsoft.com/office/powerpoint/2010/main" val="177127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6F03-0AF7-CC4D-9903-8E73A0FE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Petrified fossil of plant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918BCA-C5B6-744E-8989-92F166FDA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90688"/>
            <a:ext cx="3545682" cy="5119434"/>
          </a:xfrm>
        </p:spPr>
      </p:pic>
    </p:spTree>
    <p:extLst>
      <p:ext uri="{BB962C8B-B14F-4D97-AF65-F5344CB8AC3E}">
        <p14:creationId xmlns:p14="http://schemas.microsoft.com/office/powerpoint/2010/main" val="838263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5E2B-0393-C542-A900-DA785735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Starfish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BA91E0-212E-9E42-8562-115CC6768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06" y="1584324"/>
            <a:ext cx="7080137" cy="5083175"/>
          </a:xfrm>
        </p:spPr>
      </p:pic>
    </p:spTree>
    <p:extLst>
      <p:ext uri="{BB962C8B-B14F-4D97-AF65-F5344CB8AC3E}">
        <p14:creationId xmlns:p14="http://schemas.microsoft.com/office/powerpoint/2010/main" val="182139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054D-9291-3842-9493-7A662198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37705B-BF96-8C4E-A37A-436927DBF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8" y="1027906"/>
            <a:ext cx="7389549" cy="5542162"/>
          </a:xfrm>
        </p:spPr>
      </p:pic>
    </p:spTree>
    <p:extLst>
      <p:ext uri="{BB962C8B-B14F-4D97-AF65-F5344CB8AC3E}">
        <p14:creationId xmlns:p14="http://schemas.microsoft.com/office/powerpoint/2010/main" val="1315367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31C1-CE07-C044-B261-E3D7A33E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CB0482-F69E-6D4D-80B8-F2F8E7E48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64" y="265905"/>
            <a:ext cx="7471355" cy="6226969"/>
          </a:xfrm>
        </p:spPr>
      </p:pic>
    </p:spTree>
    <p:extLst>
      <p:ext uri="{BB962C8B-B14F-4D97-AF65-F5344CB8AC3E}">
        <p14:creationId xmlns:p14="http://schemas.microsoft.com/office/powerpoint/2010/main" val="3919609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D00B-34BA-7046-941A-CE9AA812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FC22E4-6E2B-0B4C-ACE0-087126D32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4" y="-1"/>
            <a:ext cx="5921949" cy="6492875"/>
          </a:xfrm>
        </p:spPr>
      </p:pic>
    </p:spTree>
    <p:extLst>
      <p:ext uri="{BB962C8B-B14F-4D97-AF65-F5344CB8AC3E}">
        <p14:creationId xmlns:p14="http://schemas.microsoft.com/office/powerpoint/2010/main" val="1992960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28AE-5441-CC48-978D-EBA25C70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E41FF4-43EF-8C46-97E1-34D1934C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44" y="111125"/>
            <a:ext cx="6381750" cy="6381750"/>
          </a:xfrm>
        </p:spPr>
      </p:pic>
    </p:spTree>
    <p:extLst>
      <p:ext uri="{BB962C8B-B14F-4D97-AF65-F5344CB8AC3E}">
        <p14:creationId xmlns:p14="http://schemas.microsoft.com/office/powerpoint/2010/main" val="3284398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B607-8E21-2243-B7B3-5A7C5715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4ADE1F-0E3C-C742-9D5E-21122C97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0" y="182562"/>
            <a:ext cx="5464115" cy="6567586"/>
          </a:xfrm>
        </p:spPr>
      </p:pic>
    </p:spTree>
    <p:extLst>
      <p:ext uri="{BB962C8B-B14F-4D97-AF65-F5344CB8AC3E}">
        <p14:creationId xmlns:p14="http://schemas.microsoft.com/office/powerpoint/2010/main" val="57742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80F5-A54D-FD4F-B01C-CF53DE5A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465F86-B215-F045-8BFB-518F10474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78594"/>
            <a:ext cx="11757420" cy="5643562"/>
          </a:xfrm>
        </p:spPr>
      </p:pic>
    </p:spTree>
    <p:extLst>
      <p:ext uri="{BB962C8B-B14F-4D97-AF65-F5344CB8AC3E}">
        <p14:creationId xmlns:p14="http://schemas.microsoft.com/office/powerpoint/2010/main" val="3377394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8582-ABC2-6845-B9FE-1623CC8A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2DDDE-2D9F-2F44-828E-03D8E2AB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21" y="242093"/>
            <a:ext cx="7808298" cy="6449219"/>
          </a:xfrm>
        </p:spPr>
      </p:pic>
    </p:spTree>
    <p:extLst>
      <p:ext uri="{BB962C8B-B14F-4D97-AF65-F5344CB8AC3E}">
        <p14:creationId xmlns:p14="http://schemas.microsoft.com/office/powerpoint/2010/main" val="2114404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D451-4865-C148-9583-0BEFC528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0E6AC7-D7EB-7C42-A0CD-E8E52F24C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9" y="87311"/>
            <a:ext cx="6341601" cy="6639719"/>
          </a:xfrm>
        </p:spPr>
      </p:pic>
    </p:spTree>
    <p:extLst>
      <p:ext uri="{BB962C8B-B14F-4D97-AF65-F5344CB8AC3E}">
        <p14:creationId xmlns:p14="http://schemas.microsoft.com/office/powerpoint/2010/main" val="595132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1918DB-A2A7-A545-AAED-24BACC84A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18" y="195791"/>
            <a:ext cx="4166270" cy="6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5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DFAE-EBE2-894A-8C9E-0C073C25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0B9385-6F95-D541-9B58-35E9B9A0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77" y="365124"/>
            <a:ext cx="4433698" cy="6074073"/>
          </a:xfrm>
        </p:spPr>
      </p:pic>
    </p:spTree>
    <p:extLst>
      <p:ext uri="{BB962C8B-B14F-4D97-AF65-F5344CB8AC3E}">
        <p14:creationId xmlns:p14="http://schemas.microsoft.com/office/powerpoint/2010/main" val="1253347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4FDE-503B-BE4E-8683-6BD2160C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1FF184-79E2-EA4E-8F6F-C85457F79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31" y="500857"/>
            <a:ext cx="7316778" cy="5749924"/>
          </a:xfrm>
        </p:spPr>
      </p:pic>
    </p:spTree>
    <p:extLst>
      <p:ext uri="{BB962C8B-B14F-4D97-AF65-F5344CB8AC3E}">
        <p14:creationId xmlns:p14="http://schemas.microsoft.com/office/powerpoint/2010/main" val="3330181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C521-3F8B-7E4D-85F0-047946EC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CD1113-8B01-174E-858D-F6331EF26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94" y="146843"/>
            <a:ext cx="7609612" cy="6163469"/>
          </a:xfrm>
        </p:spPr>
      </p:pic>
    </p:spTree>
    <p:extLst>
      <p:ext uri="{BB962C8B-B14F-4D97-AF65-F5344CB8AC3E}">
        <p14:creationId xmlns:p14="http://schemas.microsoft.com/office/powerpoint/2010/main" val="470997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A92C99-66F1-4A4F-A53C-8D7B3E1FA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2" y="1"/>
            <a:ext cx="7659688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57E53-E704-6440-9C94-4142639F5AC6}"/>
              </a:ext>
            </a:extLst>
          </p:cNvPr>
          <p:cNvSpPr txBox="1"/>
          <p:nvPr/>
        </p:nvSpPr>
        <p:spPr>
          <a:xfrm>
            <a:off x="2630487" y="4917282"/>
            <a:ext cx="653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Compsognathus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1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503F-B3C2-8349-ACFE-2413EB20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Giganthosaurus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5B63D2-DB63-CB45-9E45-BE820A63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9" y="1690687"/>
            <a:ext cx="7368214" cy="4901847"/>
          </a:xfrm>
        </p:spPr>
      </p:pic>
    </p:spTree>
    <p:extLst>
      <p:ext uri="{BB962C8B-B14F-4D97-AF65-F5344CB8AC3E}">
        <p14:creationId xmlns:p14="http://schemas.microsoft.com/office/powerpoint/2010/main" val="613390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5A60-CE85-7243-A83F-A26E356C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Barapasaurs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6E98AD-0D3D-5F41-814C-1714081D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93" y="1441449"/>
            <a:ext cx="6624821" cy="5051426"/>
          </a:xfrm>
        </p:spPr>
      </p:pic>
    </p:spTree>
    <p:extLst>
      <p:ext uri="{BB962C8B-B14F-4D97-AF65-F5344CB8AC3E}">
        <p14:creationId xmlns:p14="http://schemas.microsoft.com/office/powerpoint/2010/main" val="3161603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582F-56AE-E34A-9149-7C41E32B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Jainosaurus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B8BA45-7930-3643-8D61-211489CF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15" y="1825625"/>
            <a:ext cx="7628969" cy="4351338"/>
          </a:xfrm>
        </p:spPr>
      </p:pic>
    </p:spTree>
    <p:extLst>
      <p:ext uri="{BB962C8B-B14F-4D97-AF65-F5344CB8AC3E}">
        <p14:creationId xmlns:p14="http://schemas.microsoft.com/office/powerpoint/2010/main" val="305792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CAC0-2AC2-4944-A8ED-7EFB0820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53D252-C114-444C-8539-185768747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5" y="0"/>
            <a:ext cx="10337008" cy="6680272"/>
          </a:xfrm>
        </p:spPr>
      </p:pic>
    </p:spTree>
    <p:extLst>
      <p:ext uri="{BB962C8B-B14F-4D97-AF65-F5344CB8AC3E}">
        <p14:creationId xmlns:p14="http://schemas.microsoft.com/office/powerpoint/2010/main" val="2404367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DF8A-D0CA-3744-A072-AACD120F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Kotasaurus Telangana india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399983-0A70-2543-8233-8A3F7E95C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90689"/>
            <a:ext cx="4902665" cy="336946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7D6FC78-A343-0A45-84AF-979E2020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77" y="1666875"/>
            <a:ext cx="3690470" cy="29408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37458B-31D0-4F4B-9DFB-293685BF3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34" y="1690688"/>
            <a:ext cx="3180390" cy="25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5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7849-BE35-CD4C-B4A5-6E998818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Pradhania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A11650-D421-B24E-A385-EBFCBD3C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52" y="1345406"/>
            <a:ext cx="6819967" cy="5108392"/>
          </a:xfrm>
        </p:spPr>
      </p:pic>
    </p:spTree>
    <p:extLst>
      <p:ext uri="{BB962C8B-B14F-4D97-AF65-F5344CB8AC3E}">
        <p14:creationId xmlns:p14="http://schemas.microsoft.com/office/powerpoint/2010/main" val="759139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470F-D3BD-264F-BC3B-A2B49B0B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Nambalia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F7BB57-38D2-094E-89BC-9E989219B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1889035"/>
            <a:ext cx="8822531" cy="4523654"/>
          </a:xfrm>
        </p:spPr>
      </p:pic>
    </p:spTree>
    <p:extLst>
      <p:ext uri="{BB962C8B-B14F-4D97-AF65-F5344CB8AC3E}">
        <p14:creationId xmlns:p14="http://schemas.microsoft.com/office/powerpoint/2010/main" val="1244842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06AD-5623-934A-A03B-93801E10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5C5933-6A8A-544D-AA60-BFDEBF455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53256"/>
            <a:ext cx="9691688" cy="5721458"/>
          </a:xfrm>
        </p:spPr>
      </p:pic>
    </p:spTree>
    <p:extLst>
      <p:ext uri="{BB962C8B-B14F-4D97-AF65-F5344CB8AC3E}">
        <p14:creationId xmlns:p14="http://schemas.microsoft.com/office/powerpoint/2010/main" val="777413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57CB-FF7E-4245-A6E5-34B122A3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3B7011-A596-6744-A08A-E162CD3C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3" y="365124"/>
            <a:ext cx="9254297" cy="5909469"/>
          </a:xfrm>
        </p:spPr>
      </p:pic>
    </p:spTree>
    <p:extLst>
      <p:ext uri="{BB962C8B-B14F-4D97-AF65-F5344CB8AC3E}">
        <p14:creationId xmlns:p14="http://schemas.microsoft.com/office/powerpoint/2010/main" val="2843962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1BE5-6127-5843-9D49-4613545D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87F3F0-04A2-0C40-A8AD-211135E4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61" y="515937"/>
            <a:ext cx="9077208" cy="5615782"/>
          </a:xfrm>
        </p:spPr>
      </p:pic>
    </p:spTree>
    <p:extLst>
      <p:ext uri="{BB962C8B-B14F-4D97-AF65-F5344CB8AC3E}">
        <p14:creationId xmlns:p14="http://schemas.microsoft.com/office/powerpoint/2010/main" val="2360995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00C6-E2F2-0E4C-9219-33D3B527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B94AC3-C36E-4B4F-980C-ABF67C801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9698831" cy="5897563"/>
          </a:xfrm>
        </p:spPr>
      </p:pic>
    </p:spTree>
    <p:extLst>
      <p:ext uri="{BB962C8B-B14F-4D97-AF65-F5344CB8AC3E}">
        <p14:creationId xmlns:p14="http://schemas.microsoft.com/office/powerpoint/2010/main" val="3375730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7C76-B846-1247-BA48-E99E2A2C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1C9E14-748B-3D4B-B928-237818ECB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1" y="642938"/>
            <a:ext cx="9846470" cy="5429250"/>
          </a:xfrm>
        </p:spPr>
      </p:pic>
    </p:spTree>
    <p:extLst>
      <p:ext uri="{BB962C8B-B14F-4D97-AF65-F5344CB8AC3E}">
        <p14:creationId xmlns:p14="http://schemas.microsoft.com/office/powerpoint/2010/main" val="1604315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8D8D-A966-BB45-A8E7-09033303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DB08C2-116F-6744-8806-CFB432E3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92" y="527842"/>
            <a:ext cx="8189745" cy="6024337"/>
          </a:xfrm>
        </p:spPr>
      </p:pic>
    </p:spTree>
    <p:extLst>
      <p:ext uri="{BB962C8B-B14F-4D97-AF65-F5344CB8AC3E}">
        <p14:creationId xmlns:p14="http://schemas.microsoft.com/office/powerpoint/2010/main" val="2744979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953C-8465-B24C-857D-0654836D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44C00C-B010-2C41-8148-0D6EF18CE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2" y="281781"/>
            <a:ext cx="10515600" cy="6495954"/>
          </a:xfrm>
        </p:spPr>
      </p:pic>
    </p:spTree>
    <p:extLst>
      <p:ext uri="{BB962C8B-B14F-4D97-AF65-F5344CB8AC3E}">
        <p14:creationId xmlns:p14="http://schemas.microsoft.com/office/powerpoint/2010/main" val="290033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450E-A5AD-6745-AEA0-A255631E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Lamark    1774-1829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A28E7C-C2CC-654D-A066-80B493204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69" y="1825624"/>
            <a:ext cx="3879476" cy="4894593"/>
          </a:xfrm>
        </p:spPr>
      </p:pic>
    </p:spTree>
    <p:extLst>
      <p:ext uri="{BB962C8B-B14F-4D97-AF65-F5344CB8AC3E}">
        <p14:creationId xmlns:p14="http://schemas.microsoft.com/office/powerpoint/2010/main" val="28026792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C8B3-16FA-2745-8FDC-6132DA99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AC12BC-D0E4-ED40-B774-A88AE102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94" y="111124"/>
            <a:ext cx="6342931" cy="6631695"/>
          </a:xfrm>
        </p:spPr>
      </p:pic>
    </p:spTree>
    <p:extLst>
      <p:ext uri="{BB962C8B-B14F-4D97-AF65-F5344CB8AC3E}">
        <p14:creationId xmlns:p14="http://schemas.microsoft.com/office/powerpoint/2010/main" val="807195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B622-1E77-3549-88EE-1FB20D3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253A52-57B0-7A4F-8B2F-E5EE68BF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82" y="0"/>
            <a:ext cx="5965306" cy="6774656"/>
          </a:xfrm>
        </p:spPr>
      </p:pic>
    </p:spTree>
    <p:extLst>
      <p:ext uri="{BB962C8B-B14F-4D97-AF65-F5344CB8AC3E}">
        <p14:creationId xmlns:p14="http://schemas.microsoft.com/office/powerpoint/2010/main" val="322443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04E5-D7E6-984C-9444-41B28D3E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Evolution of giraffe lamarkism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68EA5F-D760-5046-B636-0154939FB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101839"/>
            <a:ext cx="7805738" cy="3873524"/>
          </a:xfrm>
        </p:spPr>
      </p:pic>
    </p:spTree>
    <p:extLst>
      <p:ext uri="{BB962C8B-B14F-4D97-AF65-F5344CB8AC3E}">
        <p14:creationId xmlns:p14="http://schemas.microsoft.com/office/powerpoint/2010/main" val="89235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1EF0-9FBD-2F40-AD09-BF20D751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Weismann1892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625A9C-0225-1846-84F7-B7197D87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78" y="1825624"/>
            <a:ext cx="3625719" cy="4949031"/>
          </a:xfrm>
        </p:spPr>
      </p:pic>
    </p:spTree>
    <p:extLst>
      <p:ext uri="{BB962C8B-B14F-4D97-AF65-F5344CB8AC3E}">
        <p14:creationId xmlns:p14="http://schemas.microsoft.com/office/powerpoint/2010/main" val="41715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EBC5-3CB2-164F-9CDC-4DF119A1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364951-4DB8-1D40-9614-3BFCF3D4C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108"/>
            <a:ext cx="10632281" cy="5486531"/>
          </a:xfrm>
        </p:spPr>
      </p:pic>
    </p:spTree>
    <p:extLst>
      <p:ext uri="{BB962C8B-B14F-4D97-AF65-F5344CB8AC3E}">
        <p14:creationId xmlns:p14="http://schemas.microsoft.com/office/powerpoint/2010/main" val="44316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Evolution</vt:lpstr>
      <vt:lpstr>PowerPoint Presentation</vt:lpstr>
      <vt:lpstr>Oparin &amp; Haldane</vt:lpstr>
      <vt:lpstr>PowerPoint Presentation</vt:lpstr>
      <vt:lpstr>PowerPoint Presentation</vt:lpstr>
      <vt:lpstr>Lamark    1774-1829</vt:lpstr>
      <vt:lpstr>Evolution of giraffe lamarkism</vt:lpstr>
      <vt:lpstr>Weismann1892</vt:lpstr>
      <vt:lpstr>PowerPoint Presentation</vt:lpstr>
      <vt:lpstr>Darwin Natural selection</vt:lpstr>
      <vt:lpstr>PowerPoint Presentation</vt:lpstr>
      <vt:lpstr>PowerPoint Presentation</vt:lpstr>
      <vt:lpstr>Intra.      And     interspecific compitition</vt:lpstr>
      <vt:lpstr>PowerPoint Presentation</vt:lpstr>
      <vt:lpstr>Selective breeding</vt:lpstr>
      <vt:lpstr>Genetic variation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Archaeopteryx 1860 Germany</vt:lpstr>
      <vt:lpstr>PowerPoint Presentation</vt:lpstr>
      <vt:lpstr>PowerPoint Presentation</vt:lpstr>
      <vt:lpstr>PowerPoint Presentation</vt:lpstr>
      <vt:lpstr>PowerPoint Presentation</vt:lpstr>
      <vt:lpstr>Petrified fossil of plant</vt:lpstr>
      <vt:lpstr>Starfish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Giganthosaurus</vt:lpstr>
      <vt:lpstr>Barapasaurs</vt:lpstr>
      <vt:lpstr>Jainosaurus</vt:lpstr>
      <vt:lpstr>Kotasaurus Telangana india</vt:lpstr>
      <vt:lpstr>Pradhania</vt:lpstr>
      <vt:lpstr>Nambalia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Unknown User</dc:creator>
  <cp:lastModifiedBy>Unknown User</cp:lastModifiedBy>
  <cp:revision>11</cp:revision>
  <dcterms:created xsi:type="dcterms:W3CDTF">2021-06-10T02:02:41Z</dcterms:created>
  <dcterms:modified xsi:type="dcterms:W3CDTF">2021-07-01T02:40:34Z</dcterms:modified>
</cp:coreProperties>
</file>