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7F080-3949-456C-9463-E4703125022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DA43180-61D0-4437-A5F9-75D8863535B1}">
      <dgm:prSet/>
      <dgm:spPr/>
      <dgm:t>
        <a:bodyPr/>
        <a:lstStyle/>
        <a:p>
          <a:pPr rtl="0"/>
          <a:r>
            <a:rPr lang="en-US" u="sng" dirty="0" smtClean="0">
              <a:solidFill>
                <a:srgbClr val="FF0000"/>
              </a:solidFill>
            </a:rPr>
            <a:t>CONSIGNMENT</a:t>
          </a:r>
          <a:endParaRPr lang="en-US" u="sng" dirty="0">
            <a:solidFill>
              <a:srgbClr val="FF0000"/>
            </a:solidFill>
          </a:endParaRPr>
        </a:p>
      </dgm:t>
    </dgm:pt>
    <dgm:pt modelId="{B45DB9D9-CC41-4EA4-9A05-693F3EFC9C19}" type="parTrans" cxnId="{2F886D76-AFA5-466A-BCEF-7B47C69EAD2C}">
      <dgm:prSet/>
      <dgm:spPr/>
      <dgm:t>
        <a:bodyPr/>
        <a:lstStyle/>
        <a:p>
          <a:endParaRPr lang="en-US"/>
        </a:p>
      </dgm:t>
    </dgm:pt>
    <dgm:pt modelId="{3759D377-1C3A-4A8E-93CC-2710129D7794}" type="sibTrans" cxnId="{2F886D76-AFA5-466A-BCEF-7B47C69EAD2C}">
      <dgm:prSet/>
      <dgm:spPr/>
      <dgm:t>
        <a:bodyPr/>
        <a:lstStyle/>
        <a:p>
          <a:endParaRPr lang="en-US"/>
        </a:p>
      </dgm:t>
    </dgm:pt>
    <dgm:pt modelId="{F2543097-DB12-4C88-AFCC-EFBAD9E577F0}" type="pres">
      <dgm:prSet presAssocID="{9E27F080-3949-456C-9463-E4703125022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844191-92AF-474A-AB6E-37AB9468DFC3}" type="pres">
      <dgm:prSet presAssocID="{1DA43180-61D0-4437-A5F9-75D8863535B1}" presName="circle1" presStyleLbl="node1" presStyleIdx="0" presStyleCnt="1"/>
      <dgm:spPr/>
    </dgm:pt>
    <dgm:pt modelId="{7899013C-A582-4C94-9CF6-36915AE77EB5}" type="pres">
      <dgm:prSet presAssocID="{1DA43180-61D0-4437-A5F9-75D8863535B1}" presName="space" presStyleCnt="0"/>
      <dgm:spPr/>
    </dgm:pt>
    <dgm:pt modelId="{AB3A3153-6FC2-4F1B-BB31-3FED98B3F6D3}" type="pres">
      <dgm:prSet presAssocID="{1DA43180-61D0-4437-A5F9-75D8863535B1}" presName="rect1" presStyleLbl="alignAcc1" presStyleIdx="0" presStyleCnt="1"/>
      <dgm:spPr/>
      <dgm:t>
        <a:bodyPr/>
        <a:lstStyle/>
        <a:p>
          <a:endParaRPr lang="en-US"/>
        </a:p>
      </dgm:t>
    </dgm:pt>
    <dgm:pt modelId="{2D90F225-D763-4418-9779-8077559F0633}" type="pres">
      <dgm:prSet presAssocID="{1DA43180-61D0-4437-A5F9-75D8863535B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4B92D1-C576-47D1-990A-64996C8C4E3C}" type="presOf" srcId="{1DA43180-61D0-4437-A5F9-75D8863535B1}" destId="{AB3A3153-6FC2-4F1B-BB31-3FED98B3F6D3}" srcOrd="0" destOrd="0" presId="urn:microsoft.com/office/officeart/2005/8/layout/target3"/>
    <dgm:cxn modelId="{C97ECEF6-4076-4679-BC56-653165E8A385}" type="presOf" srcId="{1DA43180-61D0-4437-A5F9-75D8863535B1}" destId="{2D90F225-D763-4418-9779-8077559F0633}" srcOrd="1" destOrd="0" presId="urn:microsoft.com/office/officeart/2005/8/layout/target3"/>
    <dgm:cxn modelId="{2F886D76-AFA5-466A-BCEF-7B47C69EAD2C}" srcId="{9E27F080-3949-456C-9463-E47031250228}" destId="{1DA43180-61D0-4437-A5F9-75D8863535B1}" srcOrd="0" destOrd="0" parTransId="{B45DB9D9-CC41-4EA4-9A05-693F3EFC9C19}" sibTransId="{3759D377-1C3A-4A8E-93CC-2710129D7794}"/>
    <dgm:cxn modelId="{5067702A-FE05-4A6C-B513-F651194CD139}" type="presOf" srcId="{9E27F080-3949-456C-9463-E47031250228}" destId="{F2543097-DB12-4C88-AFCC-EFBAD9E577F0}" srcOrd="0" destOrd="0" presId="urn:microsoft.com/office/officeart/2005/8/layout/target3"/>
    <dgm:cxn modelId="{49053577-D282-4B1B-A273-019EF4F410F9}" type="presParOf" srcId="{F2543097-DB12-4C88-AFCC-EFBAD9E577F0}" destId="{11844191-92AF-474A-AB6E-37AB9468DFC3}" srcOrd="0" destOrd="0" presId="urn:microsoft.com/office/officeart/2005/8/layout/target3"/>
    <dgm:cxn modelId="{49681176-482E-432C-8373-E5DBA415757B}" type="presParOf" srcId="{F2543097-DB12-4C88-AFCC-EFBAD9E577F0}" destId="{7899013C-A582-4C94-9CF6-36915AE77EB5}" srcOrd="1" destOrd="0" presId="urn:microsoft.com/office/officeart/2005/8/layout/target3"/>
    <dgm:cxn modelId="{F0BEC0CC-2D33-46D2-9459-C40B592F574E}" type="presParOf" srcId="{F2543097-DB12-4C88-AFCC-EFBAD9E577F0}" destId="{AB3A3153-6FC2-4F1B-BB31-3FED98B3F6D3}" srcOrd="2" destOrd="0" presId="urn:microsoft.com/office/officeart/2005/8/layout/target3"/>
    <dgm:cxn modelId="{CA6B7FD5-19DE-42E7-A7B1-85BD45957E1F}" type="presParOf" srcId="{F2543097-DB12-4C88-AFCC-EFBAD9E577F0}" destId="{2D90F225-D763-4418-9779-8077559F0633}" srcOrd="3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9639F9-F538-4C30-8C8B-CF9CB0B580D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F72CA-1500-4764-AA17-ECAC53B26AFD}">
      <dgm:prSet/>
      <dgm:spPr/>
      <dgm:t>
        <a:bodyPr/>
        <a:lstStyle/>
        <a:p>
          <a:pPr rtl="0"/>
          <a:r>
            <a:rPr lang="en-US" u="sng" dirty="0" smtClean="0">
              <a:solidFill>
                <a:srgbClr val="FF0000"/>
              </a:solidFill>
            </a:rPr>
            <a:t>CONSIGNMENT</a:t>
          </a:r>
          <a:r>
            <a:rPr lang="en-US" dirty="0" smtClean="0">
              <a:solidFill>
                <a:srgbClr val="FF0000"/>
              </a:solidFill>
            </a:rPr>
            <a:t>:-</a:t>
          </a:r>
          <a:endParaRPr lang="en-US" dirty="0">
            <a:solidFill>
              <a:srgbClr val="FF0000"/>
            </a:solidFill>
          </a:endParaRPr>
        </a:p>
      </dgm:t>
    </dgm:pt>
    <dgm:pt modelId="{1E6A25CC-0C72-4CCA-BBD8-B41B150C70CF}" type="parTrans" cxnId="{95AD9F95-BD68-4BBD-B2EC-75600BB33DEB}">
      <dgm:prSet/>
      <dgm:spPr/>
      <dgm:t>
        <a:bodyPr/>
        <a:lstStyle/>
        <a:p>
          <a:endParaRPr lang="en-US"/>
        </a:p>
      </dgm:t>
    </dgm:pt>
    <dgm:pt modelId="{0838B6B2-B41B-4E99-9EF7-84FC039873A8}" type="sibTrans" cxnId="{95AD9F95-BD68-4BBD-B2EC-75600BB33DEB}">
      <dgm:prSet/>
      <dgm:spPr/>
      <dgm:t>
        <a:bodyPr/>
        <a:lstStyle/>
        <a:p>
          <a:endParaRPr lang="en-US"/>
        </a:p>
      </dgm:t>
    </dgm:pt>
    <dgm:pt modelId="{9729BA18-A3F5-4B1B-90FB-E6D0FDB50C86}">
      <dgm:prSet/>
      <dgm:spPr/>
      <dgm:t>
        <a:bodyPr/>
        <a:lstStyle/>
        <a:p>
          <a:pPr algn="ctr" rtl="0"/>
          <a:r>
            <a:rPr lang="en-US" dirty="0" smtClean="0">
              <a:solidFill>
                <a:srgbClr val="00B050"/>
              </a:solidFill>
            </a:rPr>
            <a:t>Manufacturer and wholesaler appoints as an agent in different part of his own country or in foreign countries</a:t>
          </a:r>
          <a:endParaRPr lang="en-US" dirty="0">
            <a:solidFill>
              <a:srgbClr val="00B050"/>
            </a:solidFill>
          </a:endParaRPr>
        </a:p>
      </dgm:t>
    </dgm:pt>
    <dgm:pt modelId="{55FC33CA-B9CA-4388-A3C1-2CF89B0FE4F4}" type="parTrans" cxnId="{E444A7CE-6DDC-4559-8762-56F303A953E1}">
      <dgm:prSet/>
      <dgm:spPr/>
      <dgm:t>
        <a:bodyPr/>
        <a:lstStyle/>
        <a:p>
          <a:endParaRPr lang="en-US"/>
        </a:p>
      </dgm:t>
    </dgm:pt>
    <dgm:pt modelId="{B1A27511-5744-46E6-8A04-B8780B990FD2}" type="sibTrans" cxnId="{E444A7CE-6DDC-4559-8762-56F303A953E1}">
      <dgm:prSet/>
      <dgm:spPr/>
      <dgm:t>
        <a:bodyPr/>
        <a:lstStyle/>
        <a:p>
          <a:endParaRPr lang="en-US"/>
        </a:p>
      </dgm:t>
    </dgm:pt>
    <dgm:pt modelId="{A1081B87-F5BB-4A3E-B3FC-4C4E6C4A0300}">
      <dgm:prSet/>
      <dgm:spPr/>
      <dgm:t>
        <a:bodyPr/>
        <a:lstStyle/>
        <a:p>
          <a:pPr rtl="0"/>
          <a:r>
            <a:rPr lang="en-US" dirty="0" smtClean="0">
              <a:solidFill>
                <a:srgbClr val="00B050"/>
              </a:solidFill>
            </a:rPr>
            <a:t>To sell his good on commission basis.</a:t>
          </a:r>
          <a:endParaRPr lang="en-US" dirty="0"/>
        </a:p>
      </dgm:t>
    </dgm:pt>
    <dgm:pt modelId="{EFAF89DD-1879-44DE-B9F4-1F1016E9B7DF}" type="sibTrans" cxnId="{719D5CCE-DFAA-467A-9582-C2E1AC7E3ACB}">
      <dgm:prSet/>
      <dgm:spPr/>
      <dgm:t>
        <a:bodyPr/>
        <a:lstStyle/>
        <a:p>
          <a:endParaRPr lang="en-US"/>
        </a:p>
      </dgm:t>
    </dgm:pt>
    <dgm:pt modelId="{90465108-FA6C-44A2-A98B-C0FDC45F9FB1}" type="parTrans" cxnId="{719D5CCE-DFAA-467A-9582-C2E1AC7E3ACB}">
      <dgm:prSet/>
      <dgm:spPr/>
      <dgm:t>
        <a:bodyPr/>
        <a:lstStyle/>
        <a:p>
          <a:endParaRPr lang="en-US"/>
        </a:p>
      </dgm:t>
    </dgm:pt>
    <dgm:pt modelId="{4A9D816C-7C8E-49CC-AD12-3DC616B623ED}" type="pres">
      <dgm:prSet presAssocID="{559639F9-F538-4C30-8C8B-CF9CB0B580D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529008-1A89-4C3D-9265-E976496398C2}" type="pres">
      <dgm:prSet presAssocID="{22EF72CA-1500-4764-AA17-ECAC53B26AFD}" presName="circle1" presStyleLbl="node1" presStyleIdx="0" presStyleCnt="3"/>
      <dgm:spPr/>
    </dgm:pt>
    <dgm:pt modelId="{7FA474C0-117F-4DC3-8A4D-2F591DF54298}" type="pres">
      <dgm:prSet presAssocID="{22EF72CA-1500-4764-AA17-ECAC53B26AFD}" presName="space" presStyleCnt="0"/>
      <dgm:spPr/>
    </dgm:pt>
    <dgm:pt modelId="{1782E8A3-6D0F-446C-881F-A6C7B698AB26}" type="pres">
      <dgm:prSet presAssocID="{22EF72CA-1500-4764-AA17-ECAC53B26AFD}" presName="rect1" presStyleLbl="alignAcc1" presStyleIdx="0" presStyleCnt="3"/>
      <dgm:spPr/>
      <dgm:t>
        <a:bodyPr/>
        <a:lstStyle/>
        <a:p>
          <a:endParaRPr lang="en-US"/>
        </a:p>
      </dgm:t>
    </dgm:pt>
    <dgm:pt modelId="{4D06B4F1-336D-4502-93CC-8F7929595E5B}" type="pres">
      <dgm:prSet presAssocID="{9729BA18-A3F5-4B1B-90FB-E6D0FDB50C86}" presName="vertSpace2" presStyleLbl="node1" presStyleIdx="0" presStyleCnt="3"/>
      <dgm:spPr/>
    </dgm:pt>
    <dgm:pt modelId="{4567D1D5-31D6-42CC-A713-ABFC6BCAA8F7}" type="pres">
      <dgm:prSet presAssocID="{9729BA18-A3F5-4B1B-90FB-E6D0FDB50C86}" presName="circle2" presStyleLbl="node1" presStyleIdx="1" presStyleCnt="3"/>
      <dgm:spPr/>
    </dgm:pt>
    <dgm:pt modelId="{819844ED-CB6E-4396-B31E-51F559EC0127}" type="pres">
      <dgm:prSet presAssocID="{9729BA18-A3F5-4B1B-90FB-E6D0FDB50C86}" presName="rect2" presStyleLbl="alignAcc1" presStyleIdx="1" presStyleCnt="3"/>
      <dgm:spPr/>
      <dgm:t>
        <a:bodyPr/>
        <a:lstStyle/>
        <a:p>
          <a:endParaRPr lang="en-US"/>
        </a:p>
      </dgm:t>
    </dgm:pt>
    <dgm:pt modelId="{C68DC86D-791C-48E3-B027-EE16B1888F48}" type="pres">
      <dgm:prSet presAssocID="{A1081B87-F5BB-4A3E-B3FC-4C4E6C4A0300}" presName="vertSpace3" presStyleLbl="node1" presStyleIdx="1" presStyleCnt="3"/>
      <dgm:spPr/>
    </dgm:pt>
    <dgm:pt modelId="{C4671974-98C9-49E6-9D34-36BFC32ECB97}" type="pres">
      <dgm:prSet presAssocID="{A1081B87-F5BB-4A3E-B3FC-4C4E6C4A0300}" presName="circle3" presStyleLbl="node1" presStyleIdx="2" presStyleCnt="3"/>
      <dgm:spPr/>
    </dgm:pt>
    <dgm:pt modelId="{D99E105B-C241-47B3-8B25-1652ED7C1C46}" type="pres">
      <dgm:prSet presAssocID="{A1081B87-F5BB-4A3E-B3FC-4C4E6C4A0300}" presName="rect3" presStyleLbl="alignAcc1" presStyleIdx="2" presStyleCnt="3" custLinFactNeighborX="1266"/>
      <dgm:spPr/>
      <dgm:t>
        <a:bodyPr/>
        <a:lstStyle/>
        <a:p>
          <a:endParaRPr lang="en-US"/>
        </a:p>
      </dgm:t>
    </dgm:pt>
    <dgm:pt modelId="{5261DB24-5031-4598-B24F-90CEAF7C9FD8}" type="pres">
      <dgm:prSet presAssocID="{22EF72CA-1500-4764-AA17-ECAC53B26AF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60BD8-0502-417C-BF27-379EF0C778AB}" type="pres">
      <dgm:prSet presAssocID="{9729BA18-A3F5-4B1B-90FB-E6D0FDB50C8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8880D-4191-4CAF-8267-06FEDB12CC88}" type="pres">
      <dgm:prSet presAssocID="{A1081B87-F5BB-4A3E-B3FC-4C4E6C4A030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44A7CE-6DDC-4559-8762-56F303A953E1}" srcId="{559639F9-F538-4C30-8C8B-CF9CB0B580D7}" destId="{9729BA18-A3F5-4B1B-90FB-E6D0FDB50C86}" srcOrd="1" destOrd="0" parTransId="{55FC33CA-B9CA-4388-A3C1-2CF89B0FE4F4}" sibTransId="{B1A27511-5744-46E6-8A04-B8780B990FD2}"/>
    <dgm:cxn modelId="{719D5CCE-DFAA-467A-9582-C2E1AC7E3ACB}" srcId="{559639F9-F538-4C30-8C8B-CF9CB0B580D7}" destId="{A1081B87-F5BB-4A3E-B3FC-4C4E6C4A0300}" srcOrd="2" destOrd="0" parTransId="{90465108-FA6C-44A2-A98B-C0FDC45F9FB1}" sibTransId="{EFAF89DD-1879-44DE-B9F4-1F1016E9B7DF}"/>
    <dgm:cxn modelId="{41B72BC6-0DF8-45FA-AC4E-810C47E4419E}" type="presOf" srcId="{A1081B87-F5BB-4A3E-B3FC-4C4E6C4A0300}" destId="{D99E105B-C241-47B3-8B25-1652ED7C1C46}" srcOrd="0" destOrd="0" presId="urn:microsoft.com/office/officeart/2005/8/layout/target3"/>
    <dgm:cxn modelId="{7D612316-5C7A-4F4D-9023-59C3D0BF0495}" type="presOf" srcId="{22EF72CA-1500-4764-AA17-ECAC53B26AFD}" destId="{1782E8A3-6D0F-446C-881F-A6C7B698AB26}" srcOrd="0" destOrd="0" presId="urn:microsoft.com/office/officeart/2005/8/layout/target3"/>
    <dgm:cxn modelId="{9C2D00C6-A692-49C9-B04D-F2E96FAC6904}" type="presOf" srcId="{9729BA18-A3F5-4B1B-90FB-E6D0FDB50C86}" destId="{15F60BD8-0502-417C-BF27-379EF0C778AB}" srcOrd="1" destOrd="0" presId="urn:microsoft.com/office/officeart/2005/8/layout/target3"/>
    <dgm:cxn modelId="{5D8B93DD-83B9-4DDF-98FD-321CC920AA7C}" type="presOf" srcId="{559639F9-F538-4C30-8C8B-CF9CB0B580D7}" destId="{4A9D816C-7C8E-49CC-AD12-3DC616B623ED}" srcOrd="0" destOrd="0" presId="urn:microsoft.com/office/officeart/2005/8/layout/target3"/>
    <dgm:cxn modelId="{030BFEAC-D9B3-44DF-B0EF-2CCC2B64B8F6}" type="presOf" srcId="{9729BA18-A3F5-4B1B-90FB-E6D0FDB50C86}" destId="{819844ED-CB6E-4396-B31E-51F559EC0127}" srcOrd="0" destOrd="0" presId="urn:microsoft.com/office/officeart/2005/8/layout/target3"/>
    <dgm:cxn modelId="{FE68B1F7-0291-4818-A137-66C7C445355D}" type="presOf" srcId="{22EF72CA-1500-4764-AA17-ECAC53B26AFD}" destId="{5261DB24-5031-4598-B24F-90CEAF7C9FD8}" srcOrd="1" destOrd="0" presId="urn:microsoft.com/office/officeart/2005/8/layout/target3"/>
    <dgm:cxn modelId="{F6D57467-F366-410D-B657-2F9A8F3DDA04}" type="presOf" srcId="{A1081B87-F5BB-4A3E-B3FC-4C4E6C4A0300}" destId="{B4D8880D-4191-4CAF-8267-06FEDB12CC88}" srcOrd="1" destOrd="0" presId="urn:microsoft.com/office/officeart/2005/8/layout/target3"/>
    <dgm:cxn modelId="{95AD9F95-BD68-4BBD-B2EC-75600BB33DEB}" srcId="{559639F9-F538-4C30-8C8B-CF9CB0B580D7}" destId="{22EF72CA-1500-4764-AA17-ECAC53B26AFD}" srcOrd="0" destOrd="0" parTransId="{1E6A25CC-0C72-4CCA-BBD8-B41B150C70CF}" sibTransId="{0838B6B2-B41B-4E99-9EF7-84FC039873A8}"/>
    <dgm:cxn modelId="{D2CBEFC0-F472-426B-A64C-75ABCCEAF187}" type="presParOf" srcId="{4A9D816C-7C8E-49CC-AD12-3DC616B623ED}" destId="{82529008-1A89-4C3D-9265-E976496398C2}" srcOrd="0" destOrd="0" presId="urn:microsoft.com/office/officeart/2005/8/layout/target3"/>
    <dgm:cxn modelId="{D934BDB7-6831-4D0B-929F-07A094D66F1E}" type="presParOf" srcId="{4A9D816C-7C8E-49CC-AD12-3DC616B623ED}" destId="{7FA474C0-117F-4DC3-8A4D-2F591DF54298}" srcOrd="1" destOrd="0" presId="urn:microsoft.com/office/officeart/2005/8/layout/target3"/>
    <dgm:cxn modelId="{A3A50E63-CDD4-4B7F-A459-294A3A3AF30C}" type="presParOf" srcId="{4A9D816C-7C8E-49CC-AD12-3DC616B623ED}" destId="{1782E8A3-6D0F-446C-881F-A6C7B698AB26}" srcOrd="2" destOrd="0" presId="urn:microsoft.com/office/officeart/2005/8/layout/target3"/>
    <dgm:cxn modelId="{781C538B-CA1A-4854-8C46-5BE338B21074}" type="presParOf" srcId="{4A9D816C-7C8E-49CC-AD12-3DC616B623ED}" destId="{4D06B4F1-336D-4502-93CC-8F7929595E5B}" srcOrd="3" destOrd="0" presId="urn:microsoft.com/office/officeart/2005/8/layout/target3"/>
    <dgm:cxn modelId="{470AA6DE-0B4E-491B-B346-49BEADBE088C}" type="presParOf" srcId="{4A9D816C-7C8E-49CC-AD12-3DC616B623ED}" destId="{4567D1D5-31D6-42CC-A713-ABFC6BCAA8F7}" srcOrd="4" destOrd="0" presId="urn:microsoft.com/office/officeart/2005/8/layout/target3"/>
    <dgm:cxn modelId="{CE9AD856-F077-4CAF-A1C1-3798E538B2A7}" type="presParOf" srcId="{4A9D816C-7C8E-49CC-AD12-3DC616B623ED}" destId="{819844ED-CB6E-4396-B31E-51F559EC0127}" srcOrd="5" destOrd="0" presId="urn:microsoft.com/office/officeart/2005/8/layout/target3"/>
    <dgm:cxn modelId="{8632F528-8495-42F4-8D38-3E513D3C6D6F}" type="presParOf" srcId="{4A9D816C-7C8E-49CC-AD12-3DC616B623ED}" destId="{C68DC86D-791C-48E3-B027-EE16B1888F48}" srcOrd="6" destOrd="0" presId="urn:microsoft.com/office/officeart/2005/8/layout/target3"/>
    <dgm:cxn modelId="{F1BCDE7B-70D7-47F5-99D3-BB59BC82A7B8}" type="presParOf" srcId="{4A9D816C-7C8E-49CC-AD12-3DC616B623ED}" destId="{C4671974-98C9-49E6-9D34-36BFC32ECB97}" srcOrd="7" destOrd="0" presId="urn:microsoft.com/office/officeart/2005/8/layout/target3"/>
    <dgm:cxn modelId="{B0E251E7-25C0-4480-8D2A-B9186698F3F9}" type="presParOf" srcId="{4A9D816C-7C8E-49CC-AD12-3DC616B623ED}" destId="{D99E105B-C241-47B3-8B25-1652ED7C1C46}" srcOrd="8" destOrd="0" presId="urn:microsoft.com/office/officeart/2005/8/layout/target3"/>
    <dgm:cxn modelId="{5956BBD3-99F0-49B4-B26C-9FD3F59DA608}" type="presParOf" srcId="{4A9D816C-7C8E-49CC-AD12-3DC616B623ED}" destId="{5261DB24-5031-4598-B24F-90CEAF7C9FD8}" srcOrd="9" destOrd="0" presId="urn:microsoft.com/office/officeart/2005/8/layout/target3"/>
    <dgm:cxn modelId="{76F83282-25B5-405A-9169-A9E601125380}" type="presParOf" srcId="{4A9D816C-7C8E-49CC-AD12-3DC616B623ED}" destId="{15F60BD8-0502-417C-BF27-379EF0C778AB}" srcOrd="10" destOrd="0" presId="urn:microsoft.com/office/officeart/2005/8/layout/target3"/>
    <dgm:cxn modelId="{8EBB3145-63F6-4A7B-9D92-8CBE76E34DB2}" type="presParOf" srcId="{4A9D816C-7C8E-49CC-AD12-3DC616B623ED}" destId="{B4D8880D-4191-4CAF-8267-06FEDB12CC88}" srcOrd="11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C4662-FBCB-42AB-B39D-75CAE3CC68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50F28A-71B8-4195-892E-4F64736C75E4}">
      <dgm:prSet/>
      <dgm:spPr/>
      <dgm:t>
        <a:bodyPr/>
        <a:lstStyle/>
        <a:p>
          <a:pPr algn="ctr" rtl="0"/>
          <a:r>
            <a:rPr lang="en-US" dirty="0" smtClean="0">
              <a:solidFill>
                <a:srgbClr val="FFFF00"/>
              </a:solidFill>
            </a:rPr>
            <a:t>CONSIGNMENT MEANING</a:t>
          </a:r>
          <a:br>
            <a:rPr lang="en-US" dirty="0" smtClean="0">
              <a:solidFill>
                <a:srgbClr val="FFFF00"/>
              </a:solidFill>
            </a:rPr>
          </a:br>
          <a:endParaRPr lang="en-US" dirty="0">
            <a:solidFill>
              <a:srgbClr val="FFFF00"/>
            </a:solidFill>
          </a:endParaRPr>
        </a:p>
      </dgm:t>
    </dgm:pt>
    <dgm:pt modelId="{E62B6C7E-D7FB-415F-A0A9-5EF6C6C1127C}" type="parTrans" cxnId="{D0B7B224-F880-4A3F-BAC3-6A276954B6C8}">
      <dgm:prSet/>
      <dgm:spPr/>
      <dgm:t>
        <a:bodyPr/>
        <a:lstStyle/>
        <a:p>
          <a:endParaRPr lang="en-US"/>
        </a:p>
      </dgm:t>
    </dgm:pt>
    <dgm:pt modelId="{220171C5-AAE9-4B51-8409-72BC40F6985B}" type="sibTrans" cxnId="{D0B7B224-F880-4A3F-BAC3-6A276954B6C8}">
      <dgm:prSet/>
      <dgm:spPr/>
      <dgm:t>
        <a:bodyPr/>
        <a:lstStyle/>
        <a:p>
          <a:endParaRPr lang="en-US"/>
        </a:p>
      </dgm:t>
    </dgm:pt>
    <dgm:pt modelId="{E620D605-ABC0-4D8F-8178-65CC5D60C6C4}" type="pres">
      <dgm:prSet presAssocID="{F84C4662-FBCB-42AB-B39D-75CAE3CC68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64B14-0A8C-4ED1-B212-62248E0F14F7}" type="pres">
      <dgm:prSet presAssocID="{F050F28A-71B8-4195-892E-4F64736C75E4}" presName="parentText" presStyleLbl="node1" presStyleIdx="0" presStyleCnt="1" custLinFactNeighborY="13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C9530B-F53E-4860-8699-B222B1FFD9F5}" type="presOf" srcId="{F050F28A-71B8-4195-892E-4F64736C75E4}" destId="{94B64B14-0A8C-4ED1-B212-62248E0F14F7}" srcOrd="0" destOrd="0" presId="urn:microsoft.com/office/officeart/2005/8/layout/vList2"/>
    <dgm:cxn modelId="{3BD180D3-9F16-4A0B-8725-D4FB4112CAC7}" type="presOf" srcId="{F84C4662-FBCB-42AB-B39D-75CAE3CC684E}" destId="{E620D605-ABC0-4D8F-8178-65CC5D60C6C4}" srcOrd="0" destOrd="0" presId="urn:microsoft.com/office/officeart/2005/8/layout/vList2"/>
    <dgm:cxn modelId="{D0B7B224-F880-4A3F-BAC3-6A276954B6C8}" srcId="{F84C4662-FBCB-42AB-B39D-75CAE3CC684E}" destId="{F050F28A-71B8-4195-892E-4F64736C75E4}" srcOrd="0" destOrd="0" parTransId="{E62B6C7E-D7FB-415F-A0A9-5EF6C6C1127C}" sibTransId="{220171C5-AAE9-4B51-8409-72BC40F6985B}"/>
    <dgm:cxn modelId="{28283886-2069-48A4-8F4D-319042F8E073}" type="presParOf" srcId="{E620D605-ABC0-4D8F-8178-65CC5D60C6C4}" destId="{94B64B14-0A8C-4ED1-B212-62248E0F14F7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584E53-446E-4C57-AB2E-BA6685E648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B9F4DE-9095-479F-A594-9738AF999C28}">
      <dgm:prSet/>
      <dgm:spPr/>
      <dgm:t>
        <a:bodyPr/>
        <a:lstStyle/>
        <a:p>
          <a:pPr rtl="0"/>
          <a:r>
            <a:rPr lang="en-US" dirty="0" smtClean="0"/>
            <a:t>JOURNAL ENTRIES IN THE BOOKS OF CONSIGNOR</a:t>
          </a:r>
          <a:endParaRPr lang="en-US" dirty="0"/>
        </a:p>
      </dgm:t>
    </dgm:pt>
    <dgm:pt modelId="{744BA5C0-9025-4A53-8583-288A40B7D634}" type="parTrans" cxnId="{4128BD75-A52D-4DA7-BA44-ABBEBF162E4F}">
      <dgm:prSet/>
      <dgm:spPr/>
      <dgm:t>
        <a:bodyPr/>
        <a:lstStyle/>
        <a:p>
          <a:endParaRPr lang="en-US"/>
        </a:p>
      </dgm:t>
    </dgm:pt>
    <dgm:pt modelId="{834ED494-E5D2-4194-B781-11F4B2B91C70}" type="sibTrans" cxnId="{4128BD75-A52D-4DA7-BA44-ABBEBF162E4F}">
      <dgm:prSet/>
      <dgm:spPr/>
      <dgm:t>
        <a:bodyPr/>
        <a:lstStyle/>
        <a:p>
          <a:endParaRPr lang="en-US"/>
        </a:p>
      </dgm:t>
    </dgm:pt>
    <dgm:pt modelId="{8908850D-9F07-4486-99DC-25263C34FF76}" type="pres">
      <dgm:prSet presAssocID="{7F584E53-446E-4C57-AB2E-BA6685E648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9C1EB4-8BD3-4B3A-B2A7-A05F32B7414E}" type="pres">
      <dgm:prSet presAssocID="{28B9F4DE-9095-479F-A594-9738AF999C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9CAA36-758E-4B1E-946F-526823B46AFC}" type="presOf" srcId="{28B9F4DE-9095-479F-A594-9738AF999C28}" destId="{469C1EB4-8BD3-4B3A-B2A7-A05F32B7414E}" srcOrd="0" destOrd="0" presId="urn:microsoft.com/office/officeart/2005/8/layout/vList2"/>
    <dgm:cxn modelId="{0EC56C4F-D3EA-462B-B112-B90A1F4C3CCD}" type="presOf" srcId="{7F584E53-446E-4C57-AB2E-BA6685E648DF}" destId="{8908850D-9F07-4486-99DC-25263C34FF76}" srcOrd="0" destOrd="0" presId="urn:microsoft.com/office/officeart/2005/8/layout/vList2"/>
    <dgm:cxn modelId="{4128BD75-A52D-4DA7-BA44-ABBEBF162E4F}" srcId="{7F584E53-446E-4C57-AB2E-BA6685E648DF}" destId="{28B9F4DE-9095-479F-A594-9738AF999C28}" srcOrd="0" destOrd="0" parTransId="{744BA5C0-9025-4A53-8583-288A40B7D634}" sibTransId="{834ED494-E5D2-4194-B781-11F4B2B91C70}"/>
    <dgm:cxn modelId="{F70BC52F-9C52-417B-B4A8-34E47149DE72}" type="presParOf" srcId="{8908850D-9F07-4486-99DC-25263C34FF76}" destId="{469C1EB4-8BD3-4B3A-B2A7-A05F32B7414E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6287-B3FA-4F33-A694-2E20F9B7E893}" type="datetimeFigureOut">
              <a:rPr lang="en-US" smtClean="0"/>
              <a:pPr/>
              <a:t>09/02/2019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9C66-5EBA-4AFB-ADC4-EC1F128D1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5800" y="228601"/>
          <a:ext cx="77724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838200" y="2743200"/>
          <a:ext cx="7543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A Consignor is an owner of goods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Consignee is an agent of the consignor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The relationship between consignor &amp; consignee is that of principal and agent.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Consignment means dispatch of goods by the consignor to consignee for sale on commission basis on the risk &amp; account of the consignor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Ownership of goods does not passes over to consignee.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US" u="sng" dirty="0" smtClean="0">
                <a:solidFill>
                  <a:srgbClr val="FF0000"/>
                </a:solidFill>
              </a:rPr>
              <a:t>For goods sent on consignment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Consignment A/c______________Dr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rgbClr val="00B050"/>
                </a:solidFill>
              </a:rPr>
              <a:t>	</a:t>
            </a:r>
            <a:r>
              <a:rPr lang="en-US" sz="3200" dirty="0" smtClean="0">
                <a:solidFill>
                  <a:srgbClr val="00B050"/>
                </a:solidFill>
              </a:rPr>
              <a:t>		To goods sent on consignment A/c..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3200" u="sng" dirty="0" smtClean="0">
                <a:solidFill>
                  <a:srgbClr val="FF0000"/>
                </a:solidFill>
              </a:rPr>
              <a:t>For expenses paid by consignor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Consignment A/c_______________Dr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			</a:t>
            </a:r>
            <a:r>
              <a:rPr lang="en-US" dirty="0" smtClean="0">
                <a:solidFill>
                  <a:srgbClr val="00B050"/>
                </a:solidFill>
              </a:rPr>
              <a:t>To Cash/Bank A/c....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3200" dirty="0" smtClean="0"/>
          </a:p>
          <a:p>
            <a:pPr marL="514350" indent="-514350">
              <a:buFont typeface="Wingdings" pitchFamily="2" charset="2"/>
              <a:buChar char="v"/>
            </a:pPr>
            <a:endParaRPr lang="en-US" sz="3200" dirty="0" smtClean="0"/>
          </a:p>
          <a:p>
            <a:pPr marL="2228850" lvl="4" indent="-514350">
              <a:buNone/>
            </a:pPr>
            <a:endParaRPr lang="en-US" sz="3200" dirty="0" smtClean="0"/>
          </a:p>
          <a:p>
            <a:pPr marL="2228850" lvl="4" indent="-514350">
              <a:buNone/>
            </a:pPr>
            <a:endParaRPr lang="en-US" sz="3200" dirty="0" smtClean="0"/>
          </a:p>
          <a:p>
            <a:pPr marL="2228850" lvl="4" indent="-514350">
              <a:buNone/>
            </a:pPr>
            <a:endParaRPr lang="en-US" sz="3200" dirty="0" smtClean="0"/>
          </a:p>
          <a:p>
            <a:pPr marL="2228850" lvl="4" indent="-514350">
              <a:buNone/>
            </a:pPr>
            <a:endParaRPr lang="en-US" sz="3200" dirty="0" smtClean="0"/>
          </a:p>
          <a:p>
            <a:pPr marL="2228850" lvl="4" indent="-514350">
              <a:buNone/>
            </a:pPr>
            <a:endParaRPr lang="en-US" sz="3200" dirty="0" smtClean="0"/>
          </a:p>
          <a:p>
            <a:pPr marL="2228850" lvl="4" indent="-514350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>
                <a:solidFill>
                  <a:srgbClr val="FF0000"/>
                </a:solidFill>
              </a:rPr>
              <a:t>For receipt of cash/bill as an advance from the  </a:t>
            </a:r>
            <a:r>
              <a:rPr lang="en-US" u="sng" dirty="0" smtClean="0">
                <a:solidFill>
                  <a:srgbClr val="FF0000"/>
                </a:solidFill>
              </a:rPr>
              <a:t>consignee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Cash/Bank A/</a:t>
            </a:r>
            <a:r>
              <a:rPr lang="en-US" dirty="0" err="1" smtClean="0">
                <a:solidFill>
                  <a:srgbClr val="00B050"/>
                </a:solidFill>
              </a:rPr>
              <a:t>c________________Dr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Bills Receivable A/c____________Dr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		To Consignee A/c…….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>
                <a:solidFill>
                  <a:srgbClr val="FF0000"/>
                </a:solidFill>
              </a:rPr>
              <a:t>If the bill is discounted, the loss, of discount is generally charged to consignment for which an entry is passed.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Consignment A/c______________Dr</a:t>
            </a:r>
          </a:p>
          <a:p>
            <a:pPr lvl="6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To Discount A/c……….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6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 smtClean="0">
                <a:solidFill>
                  <a:srgbClr val="FF0000"/>
                </a:solidFill>
              </a:rPr>
              <a:t> For expenses incurred by and commission payable to Consignee. </a:t>
            </a:r>
          </a:p>
          <a:p>
            <a:pPr>
              <a:buNone/>
            </a:pPr>
            <a:r>
              <a:rPr lang="en-US" sz="4600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Consignment A/c______________Dr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		To Consignee A/c…..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>
                <a:solidFill>
                  <a:srgbClr val="FF0000"/>
                </a:solidFill>
              </a:rPr>
              <a:t> For Sales effected by Consignee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Consignee’s A/c_________________Dr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		To Consignment A/c….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12800" u="sng" dirty="0" smtClean="0">
                <a:solidFill>
                  <a:srgbClr val="FF0000"/>
                </a:solidFill>
              </a:rPr>
              <a:t>If Del Credere Commission is not given, the entry for loss of bad debts will be.</a:t>
            </a:r>
          </a:p>
          <a:p>
            <a:pPr>
              <a:buNone/>
            </a:pPr>
            <a:r>
              <a:rPr lang="en-US" sz="12800" dirty="0" smtClean="0"/>
              <a:t>	</a:t>
            </a:r>
            <a:r>
              <a:rPr lang="en-US" sz="12800" dirty="0" smtClean="0">
                <a:solidFill>
                  <a:srgbClr val="00B050"/>
                </a:solidFill>
              </a:rPr>
              <a:t>Consignment A/c_______________Dr</a:t>
            </a:r>
          </a:p>
          <a:p>
            <a:pPr lvl="4">
              <a:buNone/>
            </a:pPr>
            <a:r>
              <a:rPr lang="en-US" sz="12800" dirty="0" smtClean="0">
                <a:solidFill>
                  <a:srgbClr val="00B050"/>
                </a:solidFill>
              </a:rPr>
              <a:t>To Consignee A/c…………</a:t>
            </a:r>
          </a:p>
          <a:p>
            <a:pPr>
              <a:buFont typeface="Wingdings" pitchFamily="2" charset="2"/>
              <a:buChar char="v"/>
            </a:pPr>
            <a:r>
              <a:rPr lang="en-US" sz="12800" u="sng" dirty="0" smtClean="0">
                <a:solidFill>
                  <a:srgbClr val="FF0000"/>
                </a:solidFill>
              </a:rPr>
              <a:t> For discount allowed to customer by consignee.</a:t>
            </a:r>
          </a:p>
          <a:p>
            <a:pPr>
              <a:buNone/>
            </a:pPr>
            <a:r>
              <a:rPr lang="en-US" sz="12800" dirty="0" smtClean="0"/>
              <a:t>	</a:t>
            </a:r>
            <a:r>
              <a:rPr lang="en-US" sz="12800" dirty="0" smtClean="0">
                <a:solidFill>
                  <a:srgbClr val="00B050"/>
                </a:solidFill>
              </a:rPr>
              <a:t>Consignment A/c_______________Dr</a:t>
            </a:r>
          </a:p>
          <a:p>
            <a:pPr>
              <a:buNone/>
            </a:pPr>
            <a:r>
              <a:rPr lang="en-US" sz="12800" dirty="0" smtClean="0">
                <a:solidFill>
                  <a:srgbClr val="00B050"/>
                </a:solidFill>
              </a:rPr>
              <a:t>			To Consignee A/c…………………</a:t>
            </a:r>
          </a:p>
          <a:p>
            <a:pPr>
              <a:buFont typeface="Wingdings" pitchFamily="2" charset="2"/>
              <a:buChar char="v"/>
            </a:pPr>
            <a:endParaRPr lang="en-US" sz="5100" dirty="0" smtClean="0"/>
          </a:p>
          <a:p>
            <a:pPr>
              <a:buFont typeface="Wingdings" pitchFamily="2" charset="2"/>
              <a:buChar char="v"/>
            </a:pPr>
            <a:endParaRPr lang="en-US" sz="5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For stock of goods lying with the Consignee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Consignment A/c____________Dr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	To Consignment A/c..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For profit/loss on Consignment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648200"/>
          <a:ext cx="73152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449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LOSS</a:t>
                      </a:r>
                      <a:endParaRPr lang="en-US" dirty="0"/>
                    </a:p>
                  </a:txBody>
                  <a:tcPr/>
                </a:tc>
              </a:tr>
              <a:tr h="9980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Consignment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</a:rPr>
                        <a:t> A/c_________Dr</a:t>
                      </a:r>
                    </a:p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                     To Profit&amp;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</a:rPr>
                        <a:t> Loss A/c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Profit &amp; Loss A/c_________Dr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</a:rPr>
                        <a:t>                   To Consignment A/c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 smtClean="0">
                <a:solidFill>
                  <a:srgbClr val="FF0000"/>
                </a:solidFill>
              </a:rPr>
              <a:t>For receipt of cash/bill from consignee in settlement of their final dues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Cash/Bank A/c___________________Dr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Bills Receivable A/c_______________Dr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		To Consignee A/c…….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>
                <a:solidFill>
                  <a:srgbClr val="FF0000"/>
                </a:solidFill>
              </a:rPr>
              <a:t>For closing the goods sent on consignment a/c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Good Sent on Consignment A/c______Dr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		To Trading/Purchases A/c</a:t>
            </a:r>
            <a:r>
              <a:rPr lang="en-US" dirty="0" smtClean="0">
                <a:solidFill>
                  <a:srgbClr val="00B050"/>
                </a:solidFill>
              </a:rPr>
              <a:t>…			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		</a:t>
            </a:r>
            <a:r>
              <a:rPr lang="en-US" dirty="0" smtClean="0">
                <a:solidFill>
                  <a:srgbClr val="00B050"/>
                </a:solidFill>
              </a:rPr>
              <a:t>------Thank you-----	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commerce</dc:creator>
  <cp:lastModifiedBy>commerce</cp:lastModifiedBy>
  <cp:revision>16</cp:revision>
  <dcterms:created xsi:type="dcterms:W3CDTF">2019-01-24T06:25:40Z</dcterms:created>
  <dcterms:modified xsi:type="dcterms:W3CDTF">2019-02-09T07:45:04Z</dcterms:modified>
</cp:coreProperties>
</file>