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39627-DFC0-564A-9494-E8C8D24E5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E9552-1E54-F140-96EA-55E90764B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C573-C32A-4A4D-A598-6753CF8F5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51B3F-7FE2-4E48-814B-10FE3D2E015E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16104-0B5C-0D41-86C8-C1B748819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ED2A7-0965-4743-B654-5C79B25BC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9E62-4F1B-3746-8C25-E300FD8FB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33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28C0F-C821-AE40-B174-79BAE3284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D9B1CF-BEAF-804C-9CFA-AED4EC967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A0B23-F8FC-4E40-88A1-7169471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51B3F-7FE2-4E48-814B-10FE3D2E015E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F2EE9-701E-4A42-8A10-8EE5E7D1F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4F184-8DB8-D44E-AC01-68B406BBC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9E62-4F1B-3746-8C25-E300FD8FB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1C3AA2-6F09-2847-833E-5C525B06C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041FF1-2ABE-E545-A585-C8172183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0F849-4C0A-CC46-90DE-1809F42E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51B3F-7FE2-4E48-814B-10FE3D2E015E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A79B8-875E-EF47-A07F-81D713832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A0C87-DF7A-B14C-8D9B-A6506B440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9E62-4F1B-3746-8C25-E300FD8FB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8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40A56-F852-9B42-9B1D-012C712AA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FE1A8-38EC-A247-AFB7-5677DBE84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BBDA6-DC56-A94E-AA9F-970CCB255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51B3F-7FE2-4E48-814B-10FE3D2E015E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90484-AA3F-C342-978E-15588E733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B76C0-86BE-674E-AF25-25E37AC0E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9E62-4F1B-3746-8C25-E300FD8FB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2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FAE0-1019-9D45-BBA4-AF84C8CEF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FF6E7-D217-3948-B72D-1567AFBAF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4ECEF-F20A-1047-BF74-99F833676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51B3F-7FE2-4E48-814B-10FE3D2E015E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3FCC3-CFD4-7B46-A33F-333BDC0CB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27A05-DD18-2A44-AA4A-08E8252A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9E62-4F1B-3746-8C25-E300FD8FB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44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32461-B860-A74E-B1DB-12120464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A9048-766C-0645-91D6-AA8A86BCF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9FCC3-6837-2042-AA52-840E4BEF3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B6A84-219E-8941-AAF5-F52505561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51B3F-7FE2-4E48-814B-10FE3D2E015E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EAFF4-0A0A-BF40-B929-07FD15E27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4C06E-F03C-FB4B-BCAB-BF5F1437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9E62-4F1B-3746-8C25-E300FD8FB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42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B18E0-C1B9-0541-9F75-CEEBC04B2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5B0DD-D04B-F34D-9748-8B402E378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583155-B919-F04B-98C1-9912B972C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066A4-D541-5548-B38E-529AF4505B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82237A-E9CB-4A42-8D3B-47FFB99E3E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A59E04-A7ED-8C4C-8BA3-C856D7D44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51B3F-7FE2-4E48-814B-10FE3D2E015E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75D368-0FA5-B04D-830C-FEC03A3A7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75C63D-4720-DF4F-9CFB-470B86E3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9E62-4F1B-3746-8C25-E300FD8FB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5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B7735-67B4-5F40-B70C-1E54CEA2D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F5C8D1-F01C-D24C-A382-9253ED1C5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51B3F-7FE2-4E48-814B-10FE3D2E015E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0EA5B2-30B9-AD47-8ACB-04DB817A4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A7C8C-2213-EB44-B180-278B5A914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9E62-4F1B-3746-8C25-E300FD8FB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94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E6691-1C1F-4747-A1CE-92FA49A1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51B3F-7FE2-4E48-814B-10FE3D2E015E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51854-8213-7D44-AD12-C7B4CFB1A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D20BD-6836-474B-BF66-EA941DAB5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9E62-4F1B-3746-8C25-E300FD8FB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35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7FC02-F4C7-154A-8837-28DE335EA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27E93-95B9-3F4A-8E6B-CC66D550E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06AF14-D0FD-8141-B736-9A364EF13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4ABE8-6D51-7B4E-B473-41E928CFF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51B3F-7FE2-4E48-814B-10FE3D2E015E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D4A16-F796-7A41-86B2-B3987C3D5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FEA4E6-103B-1644-96D1-8B66D3D12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9E62-4F1B-3746-8C25-E300FD8FB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75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79978-A37F-344B-A500-25BC7EE75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0C5027-C6B6-9F42-952F-5D75BE75AB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0FA42B-1D6A-014F-A9DD-2684EDDC2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947D6-F077-EB45-9CCE-A32F8098D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51B3F-7FE2-4E48-814B-10FE3D2E015E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55C6A-5704-144A-A62C-B92903BF2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A6DDA-4711-794A-9CA4-747E0FC97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9E62-4F1B-3746-8C25-E300FD8FB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91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0B2310-EB47-8C4D-937A-87D6F6BC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82D10-6320-2E4D-B54F-0829E39E6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3FB5-C583-EF45-AB63-9449ECE85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51B3F-7FE2-4E48-814B-10FE3D2E015E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0E08A-DF54-3544-B9F4-895D337B2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E6918-A63D-8B41-A2C3-B19A90269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09E62-4F1B-3746-8C25-E300FD8FB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3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4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4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4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4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4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4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591BB-92CC-4C49-9F46-DCFC1547FA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Hive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DD5D16-9BD3-9A4A-B909-839A646770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49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23B17-3283-914C-9E63-65B7197E0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B7371-CAE8-4246-A254-692C5EE405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0CBDEF8-3510-2144-AC6F-D703D3BBFB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8502" b="40031"/>
          <a:stretch/>
        </p:blipFill>
        <p:spPr>
          <a:xfrm>
            <a:off x="407342" y="681037"/>
            <a:ext cx="10010627" cy="5600012"/>
          </a:xfrm>
        </p:spPr>
      </p:pic>
    </p:spTree>
    <p:extLst>
      <p:ext uri="{BB962C8B-B14F-4D97-AF65-F5344CB8AC3E}">
        <p14:creationId xmlns:p14="http://schemas.microsoft.com/office/powerpoint/2010/main" val="3472310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F5740-8F28-814B-9104-F051C9B05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1C2BD-4923-E042-AFBC-D05AF7882C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02F1F1A-DD60-F64E-B607-887258D618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-1" t="26723" r="-19074" b="23203"/>
          <a:stretch/>
        </p:blipFill>
        <p:spPr>
          <a:xfrm>
            <a:off x="838200" y="365125"/>
            <a:ext cx="8496300" cy="6351724"/>
          </a:xfrm>
        </p:spPr>
      </p:pic>
    </p:spTree>
    <p:extLst>
      <p:ext uri="{BB962C8B-B14F-4D97-AF65-F5344CB8AC3E}">
        <p14:creationId xmlns:p14="http://schemas.microsoft.com/office/powerpoint/2010/main" val="2962570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08CCB-3967-9246-AF81-10124AFF2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60E2C-6F62-2D46-AA5E-01BB975FA4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626F626-8891-5A4C-96B9-2197EBA012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0189" r="-2049" b="39347"/>
          <a:stretch/>
        </p:blipFill>
        <p:spPr>
          <a:xfrm>
            <a:off x="1800374" y="365124"/>
            <a:ext cx="9878955" cy="5242720"/>
          </a:xfrm>
        </p:spPr>
      </p:pic>
    </p:spTree>
    <p:extLst>
      <p:ext uri="{BB962C8B-B14F-4D97-AF65-F5344CB8AC3E}">
        <p14:creationId xmlns:p14="http://schemas.microsoft.com/office/powerpoint/2010/main" val="212374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CAAF6-6AA8-8544-BFB0-A1D231284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4E735-A42F-AE42-BBD3-9602F7686F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0C5A263-8F39-6644-8C41-C9269D4554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" t="27545" r="2328" b="23749"/>
          <a:stretch/>
        </p:blipFill>
        <p:spPr>
          <a:xfrm>
            <a:off x="1252686" y="83344"/>
            <a:ext cx="7367439" cy="6531300"/>
          </a:xfrm>
        </p:spPr>
      </p:pic>
    </p:spTree>
    <p:extLst>
      <p:ext uri="{BB962C8B-B14F-4D97-AF65-F5344CB8AC3E}">
        <p14:creationId xmlns:p14="http://schemas.microsoft.com/office/powerpoint/2010/main" val="1975947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9BF60-414E-6D4B-905C-A71EDDD29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A0317-C972-B046-80AE-6517B70625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EF824B8-0500-8442-B384-2E426DFF67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4958" r="-30263" b="21835"/>
          <a:stretch/>
        </p:blipFill>
        <p:spPr>
          <a:xfrm>
            <a:off x="750094" y="382985"/>
            <a:ext cx="10603705" cy="5605578"/>
          </a:xfrm>
        </p:spPr>
      </p:pic>
    </p:spTree>
    <p:extLst>
      <p:ext uri="{BB962C8B-B14F-4D97-AF65-F5344CB8AC3E}">
        <p14:creationId xmlns:p14="http://schemas.microsoft.com/office/powerpoint/2010/main" val="1488034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817AF-8A1D-784E-A65A-DBA4A1E14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942EE-B29C-C44C-9B4C-4CD37B6C7F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9A2E71D-7395-ED41-A1AE-0C87619C6B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4443" r="3789" b="45093"/>
          <a:stretch/>
        </p:blipFill>
        <p:spPr>
          <a:xfrm>
            <a:off x="1240781" y="500062"/>
            <a:ext cx="10224938" cy="5755554"/>
          </a:xfrm>
        </p:spPr>
      </p:pic>
    </p:spTree>
    <p:extLst>
      <p:ext uri="{BB962C8B-B14F-4D97-AF65-F5344CB8AC3E}">
        <p14:creationId xmlns:p14="http://schemas.microsoft.com/office/powerpoint/2010/main" val="1358203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3AACB-64FA-334C-BE8A-6AD15C313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446D0-1A60-0441-96FA-43BB7A3811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5216B13-CD8D-384F-BE73-EE73277203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6723" r="-8373" b="38253"/>
          <a:stretch/>
        </p:blipFill>
        <p:spPr>
          <a:xfrm>
            <a:off x="407344" y="523875"/>
            <a:ext cx="10617844" cy="6100360"/>
          </a:xfrm>
        </p:spPr>
      </p:pic>
    </p:spTree>
    <p:extLst>
      <p:ext uri="{BB962C8B-B14F-4D97-AF65-F5344CB8AC3E}">
        <p14:creationId xmlns:p14="http://schemas.microsoft.com/office/powerpoint/2010/main" val="109712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95B9A-B8FD-CA41-B6A5-4601D06A6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608D5-2F75-E24D-AF2D-C61A6422C2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8F2CC5F-6F90-7D43-A7E1-39466ECB51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-1" t="34933" r="-30748" b="37705"/>
          <a:stretch/>
        </p:blipFill>
        <p:spPr>
          <a:xfrm>
            <a:off x="1273968" y="0"/>
            <a:ext cx="10079831" cy="6322162"/>
          </a:xfrm>
        </p:spPr>
      </p:pic>
    </p:spTree>
    <p:extLst>
      <p:ext uri="{BB962C8B-B14F-4D97-AF65-F5344CB8AC3E}">
        <p14:creationId xmlns:p14="http://schemas.microsoft.com/office/powerpoint/2010/main" val="3808757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Hive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Hive</dc:title>
  <dc:creator>Unknown User</dc:creator>
  <cp:lastModifiedBy>Unknown User</cp:lastModifiedBy>
  <cp:revision>1</cp:revision>
  <dcterms:created xsi:type="dcterms:W3CDTF">2021-07-04T15:59:29Z</dcterms:created>
  <dcterms:modified xsi:type="dcterms:W3CDTF">2021-07-04T16:04:03Z</dcterms:modified>
</cp:coreProperties>
</file>