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7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heme" Target="theme/theme1.xml"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1-08-04T03:06:53.279"/>
    </inkml:context>
    <inkml:brush xml:id="br0">
      <inkml:brushProperty name="width" value="0.05953" units="cm"/>
      <inkml:brushProperty name="height" value="0.05953" units="cm"/>
      <inkml:brushProperty name="color" value="#0000FF"/>
      <inkml:brushProperty name="fitToCurve" value="1"/>
    </inkml:brush>
  </inkml:definitions>
  <inkml:trace contextRef="#ctx0" brushRef="#br0">13771 11284 533,'-119'10'336,"-24"37"-338,14 36 2,18 15 1,16 28-2,28 15-2,21 13 4,29-2 0,26 7-3,17-4 2,30-12 0,14-15-3,21 0 5,22-28 4,18-35-5,29-64-3,-8-19-1,-11-7 8,-6-30-5,-28-51-3,-20-16 5,-47-25-4,-36-2 4,-14-20-8,-15 19 8,-34 16 1,-23 10-4,-21 11 2,-14 14-1,-18 32-3,-20-14 3,96 19-107,-1 0-643</inkml:trace>
  <inkml:trace contextRef="#ctx0" brushRef="#br0" timeOffset="1">13559 12276 533,'33'-121'337,"68"13"-339,-33 235 4,-144-263-6,62 69-51,1-1-329</inkml:trace>
  <inkml:trace contextRef="#ctx0" brushRef="#br0" timeOffset="2">13798 11760 533,'0'56'179,"16"112"-87,20-39-33,-39-61-113,-1 1-329</inkml:trace>
  <inkml:trace contextRef="#ctx0" brushRef="#br0" timeOffset="3">14313 12554 533,'81'-8'179,"120"-10"-140,-54-1-45,1-2-45,-31-3-3,-54 32-25,0-1-476</inkml:trace>
  <inkml:trace contextRef="#ctx0" brushRef="#br0" timeOffset="4">14353 12051 533,'104'8'179,"18"-5"-161,2-8-54,-6 3-3,-5-9-1,29-8-48,-52 7-73,-33 24-25</inkml:trace>
  <inkml:trace contextRef="#ctx0" brushRef="#br0" timeOffset="5">14062 11734 533,'64'-32'179,"131"-59"-231,-55 19-106,-54 27 77,31-20-43,-28 15-142</inkml:trace>
  <inkml:trace contextRef="#ctx0" brushRef="#br0" timeOffset="6">13784 11443 533,'-41'-201'219,"10"23"-256,11-69-64,13 144 39,0 7-90,22 42 16</inkml:trace>
  <inkml:trace contextRef="#ctx0" brushRef="#br0" timeOffset="7">13480 11535 533,'-64'-48'179,"-70"-93"-176,30 1 24,17-47-38,38 48-43,16 14-19,37 65-2,-1 1-448</inkml:trace>
  <inkml:trace contextRef="#ctx0" brushRef="#br0" timeOffset="8">13282 11760 533,'-89'24'175,"-33"4"-130,-53 2-39,26-16-6,-13-16 2,3-15 6,-2-27 25,68-113 4,53 10-31,44 80-60,0 0-321</inkml:trace>
  <inkml:trace contextRef="#ctx0" brushRef="#br0" timeOffset="9">13096 12197 533,'-142'74'274,"22"-9"-249,55-53-77,0 0-318</inkml:trace>
  <inkml:trace contextRef="#ctx0" brushRef="#br0" timeOffset="10">13480 12422 533,'-64'48'179,"-94"88"-135,37-18-31,3 10 4,36-9-1,17 10 7,1-6-8,3-65-119,1 0-624</inkml:trace>
  <inkml:trace contextRef="#ctx0" brushRef="#br0" timeOffset="11">13626 12779 533,'89'146'245,"3"17"-214,-1-59-38,-66-45-44,0 0-305</inkml:trace>
  <inkml:trace contextRef="#ctx0" brushRef="#br0" timeOffset="12">13903 12607 533,'181'118'231,"-71"-56"-283,-8 1 4,-51-3-94</inkml:trace>
  <inkml:trace contextRef="#ctx0" brushRef="#br0" timeOffset="13">15028 12170 533,'91'-131'305,"43"63"-280,-66 58-79,0 0-330</inkml:trace>
  <inkml:trace contextRef="#ctx0" brushRef="#br0" timeOffset="14">14538 11363 533,'134'-88'309,"-69"72"-363,0 1-319</inkml:trace>
  <inkml:trace contextRef="#ctx0" brushRef="#br0" timeOffset="15">15001 12660 533,'97'-85'329,"6"-41"-331,-45 90-53,0 0-326</inkml:trace>
  <inkml:trace contextRef="#ctx0" brushRef="#br0" timeOffset="16">12977 10953 533,'124'-107'285,"-224"13"-236,67 34-104,1-1-330</inkml:trace>
  <inkml:trace contextRef="#ctx0" brushRef="#br0" timeOffset="17">12858 10993 533,'8'-64'179,"17"-59"-130,54-20 1,30 59-30,-131 233 7,-107-73-23,74-208 0,50 63-59,0 1-329</inkml:trace>
  <inkml:trace contextRef="#ctx0" brushRef="#br0" timeOffset="18">12170 11694 533,'98'-140'289,"13"61"-268,-207 198-5,-18-221-8,79 42-63,1 1-330</inkml:trace>
  <inkml:trace contextRef="#ctx0" brushRef="#br0" timeOffset="19">12435 12633 533,'-106'-124'289,"45"-18"-247,67-20-44,116 243 5,-214 53-4,-47-232 2,99 42-56,-1 1-329</inkml:trace>
  <inkml:trace contextRef="#ctx0" brushRef="#br0" timeOffset="20">12686 13387 533,'8'-64'179,"11"-58"-175,29 0 73,101 20-53,-11 115 16,-194 139-46,-34-27-13,-11-24-2,-41-113 62,123-135-35,31 80-60,1 0-327</inkml:trace>
  <inkml:trace contextRef="#ctx0" brushRef="#br0" timeOffset="21">13771 13282 533,'122'-124'271,"-1"62"-245,20 69 8,-101 133-38,-61 16-15,-44-31 17,-105-92 23,25-58-21,61-97 4,104-25-5,10 86-54,1-1-328</inkml:trace>
  <inkml:trace contextRef="#ctx0" brushRef="#br0" timeOffset="22">14168 13083 533,'32'-64'179,"37"-34"-101,24-3-42,62 14-3,-13 65-35,-19 116 2,-182 44-4,-22-5-12,-58-89 45,64-176-31,62 65-53,0-1-328</inkml:trace>
  <inkml:trace contextRef="#ctx0" brushRef="#br0" timeOffset="23">14313 11430 533,'122'-134'245,"10"24"-206,-1 49-22,29 50 6,-103 154-22,-177-4 3,-11-66-4,18-170 5,78 38-60,-1 0-330</inkml:trace>
  <inkml:trace contextRef="#ctx0" brushRef="#br0" timeOffset="24">15385 11932 533,'134'-114'277,"-5"61"-247,16 88-9,-190 123-19,-75-64-4,-29-98 8,99-133-10,48 69-51,-1-1-328</inkml:trace>
  <inkml:trace contextRef="#ctx0" brushRef="#br0" timeOffset="25">15028 12686 533,'110'-164'283,"-5"78"-257,46 48-6,-172 220-18,-87-68-11,-14-207 16,118-51-12,24 79-50,0 0-325</inkml:trace>
  <inkml:trace contextRef="#ctx0" brushRef="#br0" timeOffset="26">13692 11006 533,'16'-56'179,"41"-54"-109,37 2-30,64 28-6,-42 164-30,-235 40-5,-23-39-7,-14-61 12,152-175 4,47 9-29,-5 87-33,1 0-319</inkml:trace>
  <inkml:trace contextRef="#ctx0" brushRef="#br0" timeOffset="27">12779 10795 533,'48'-57'179,"43"-32"-103,37 22-40,10 76-2,-129 137-31,-98-11-6,-55-36 0,-14-66 5,147-175 4,28 76-61,0-1-328</inkml:trace>
  <inkml:trace contextRef="#ctx0" brushRef="#br0" timeOffset="28">12236 11707 533,'25'-56'179,"30"-48"-102,57-6-42,41 54-2,-189 220-30,-81-45-10,-26-77 13,142-186 0,22 79-61,1-1-329</inkml:trace>
  <inkml:trace contextRef="#ctx0" brushRef="#br0" timeOffset="29">12223 12528 533,'24'-57'179,"33"-55"-83,61 9-67,25 75-8,-109 192-15,-121-45-12,-52-170 11,132-101-12,25 87-47,0-1-326</inkml:trace>
  <inkml:trace contextRef="#ctx0" brushRef="#br0" timeOffset="30">16761 9802 533,'199'98'271,"-68"-65"-252,39 0-7,-9-11 6,-14-10-9,9-11-2,-5-1-6,4-9-4,-6 5 7,-304 30-8,-12 3-10,-6 2-7,-47 9-2,35-12 12,26-5 15,-14 6 17,28 0 11,3-13-15,74-31-73,1 1-330</inkml:trace>
  <inkml:trace contextRef="#ctx0" brushRef="#br0" timeOffset="31">17039 9723 533,'-186'45'276,"55"-13"-217,327 43-71,-43-77-9,25-1-2,-31-2 6,-9-1 17,24-7 22,-17 5 20,-380 54-76,43-17 13,-27 13 5,44-5 9,-11 2 7,15-5 10,42-11 7,-18 4 19,312-76-21,-5 11-38,47-4-11,-27 9 19,32-5 3,-9 0 8,-24 10 10,-4 4 12,16 2 7,-52 10 6,-381 47-47,49-10-2,-72 8-13,30-5-6,103-15 25,-65 6 4,5-1 19,37-5 17,10-3 22,285-45-63,53 17-23,46-14-2,-20 7 9,-92 8 22,90-7 19,-99 8 0,71-9 10,-26 2 12,-12 7 14,-282 85-45,-20-42-19,-63 2-2,65-14 5,-13 0-4,-84 6-4,105-5 9,20-3 6,-98 9 4,29-10 19,17 5 12,0-4 20,25-9 1,325-49-112,42-11-24,-81 21 47,33-10 4,-56 15 4,39-9-1,26-5 5,-50 11 14,11-7 10,6 0 17,-30 8 13,-12 4 5,5 0 2,47-8 36,-41 12-5,-224 134 4,-26-60-71,-20-13 4,-53-2-3,44-16-13,-27 10-1,36-9 4,-15 0 7,4-1 6,27-7 8,-20 0 10,17-5 9,356-19-67,-49 3 4,59-4 1,15-8-4,-110 9 23,94-13-1,-93 10 20,-5-3 4,-6 1 4,33-2 24,-10 0 20,-342 97-36,48-46-34,-49-2-4,2-1 4,9-14 7,-15 3 6,43-2 4,9-7 10,16 7 2,-5-2 14,291-12-54,32-2-11,39-8 1,-24 0 13,18 0 20,-28-6 15,-26 5 9,-12-7 5,5 2 16,-345 53-64,-19-17-11,-44-4-6,59-6 13,-6 4 23,32-5 20,-5 3 30,30 6 10,287-44-134,4-4 21,102-17-124,-95 15 88,-29 5 2,-7 0 5,14-5 9,1-4 16,-5-7 4,-20 11 15,-36 10 9,-13 4 5,-1-1 24</inkml:trace>
  <inkml:trace contextRef="#ctx0" brushRef="#br0" timeOffset="32">17316 9842 533,'-157'63'249,"27"-10"-222,-28 0-7,17-8 4,2-11-15,361-29-23,-46-22-16,33-10-11,-27 1 31,32 4 8,-35 7 8,-18 7 9,-22 4 11,0 2 8,-263 83-20,-31-46-34,7-10-4,-24-6 10,22-11 11,-33-4 18,12-13 9,-17-19-12,26 10-9,11 3 9,314 2-13,-17 15-14,7-1-5,49-9 9,-37 5 20,-25 2 16,-290 37-46,-10-19 2,-21 3-12,51-3-38,-25 0-78,62-5-240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21-08-04T03:06:53.461"/>
    </inkml:context>
    <inkml:brush xml:id="br0">
      <inkml:brushProperty name="width" value="0.15875" units="cm"/>
      <inkml:brushProperty name="height" value="0.3175" units="cm"/>
      <inkml:brushProperty name="tip" value="rectangle"/>
      <inkml:brushProperty name="rasterOp" value="maskPen"/>
      <inkml:brushProperty name="fitToCurve" value="1"/>
    </inkml:brush>
  </inkml:definitions>
  <inkml:trace contextRef="#ctx0" brushRef="#br0">5749 9941,'163'19,"35"-1,-86-1,10 2,95-19,-73 12,-72-6,91-6,17 18,19-18,-1 0,0 0,-17 0,-19 0,-17 0,-61 0,66 0,-54 0,-12 18,-11-18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21-08-04T03:06:53.462"/>
    </inkml:context>
    <inkml:brush xml:id="br0">
      <inkml:brushProperty name="width" value="0.15875" units="cm"/>
      <inkml:brushProperty name="height" value="0.3175" units="cm"/>
      <inkml:brushProperty name="tip" value="rectangle"/>
      <inkml:brushProperty name="rasterOp" value="maskPen"/>
      <inkml:brushProperty name="fitToCurve" value="1"/>
    </inkml:brush>
  </inkml:definitions>
  <inkml:trace contextRef="#ctx0" brushRef="#br0">5948 10230,'126'36,"36"1,55-1,53-18,-17 0,-1 0,-35 0,-136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21-08-04T03:06:53.463"/>
    </inkml:context>
    <inkml:brush xml:id="br0">
      <inkml:brushProperty name="width" value="0.15875" units="cm"/>
      <inkml:brushProperty name="height" value="0.3175" units="cm"/>
      <inkml:brushProperty name="tip" value="rectangle"/>
      <inkml:brushProperty name="rasterOp" value="maskPen"/>
      <inkml:brushProperty name="fitToCurve" value="1"/>
    </inkml:brush>
  </inkml:definitions>
  <inkml:trace contextRef="#ctx0" brushRef="#br0">5930 9905,'234'0,"37"18,-84-18,-68 0,134-36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21-08-04T03:06:53.464"/>
    </inkml:context>
    <inkml:brush xml:id="br0">
      <inkml:brushProperty name="width" value="0.15875" units="cm"/>
      <inkml:brushProperty name="height" value="0.3175" units="cm"/>
      <inkml:brushProperty name="tip" value="rectangle"/>
      <inkml:brushProperty name="rasterOp" value="maskPen"/>
      <inkml:brushProperty name="fitToCurve" value="1"/>
    </inkml:brush>
  </inkml:definitions>
  <inkml:trace contextRef="#ctx0" brushRef="#br0">6020 10086,'162'72,"19"-18,17-18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21-08-04T03:06:53.465"/>
    </inkml:context>
    <inkml:brush xml:id="br0">
      <inkml:brushProperty name="width" value="0.15875" units="cm"/>
      <inkml:brushProperty name="height" value="0.3175" units="cm"/>
      <inkml:brushProperty name="tip" value="rectangle"/>
      <inkml:brushProperty name="rasterOp" value="maskPen"/>
      <inkml:brushProperty name="fitToCurve" value="1"/>
    </inkml:brush>
  </inkml:definitions>
  <inkml:trace contextRef="#ctx0" brushRef="#br0">14084 9255,'180'-18,"54"-18,-35 54,-37 0,-35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21-08-04T03:06:53.466"/>
    </inkml:context>
    <inkml:brush xml:id="br0">
      <inkml:brushProperty name="width" value="0.15875" units="cm"/>
      <inkml:brushProperty name="height" value="0.3175" units="cm"/>
      <inkml:brushProperty name="tip" value="rectangle"/>
      <inkml:brushProperty name="rasterOp" value="maskPen"/>
      <inkml:brushProperty name="fitToCurve" value="1"/>
    </inkml:brush>
  </inkml:definitions>
  <inkml:trace contextRef="#ctx0" brushRef="#br0">14210 9454,'216'36,"-35"0,-1 18,-36-36,55-36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00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10486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1048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2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10486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30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10486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35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36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3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104863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41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42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4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44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4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104864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0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104860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49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5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5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104865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1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04862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 /><Relationship Id="rId3" Type="http://schemas.openxmlformats.org/officeDocument/2006/relationships/customXml" Target="../ink/ink2.xml" /><Relationship Id="rId7" Type="http://schemas.openxmlformats.org/officeDocument/2006/relationships/customXml" Target="../ink/ink6.xml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Relationship Id="rId6" Type="http://schemas.openxmlformats.org/officeDocument/2006/relationships/customXml" Target="../ink/ink5.xml" /><Relationship Id="rId5" Type="http://schemas.openxmlformats.org/officeDocument/2006/relationships/customXml" Target="../ink/ink4.xml" /><Relationship Id="rId4" Type="http://schemas.openxmlformats.org/officeDocument/2006/relationships/customXml" Target="../ink/ink3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extBox 1048583"/>
          <p:cNvSpPr txBox="1"/>
          <p:nvPr/>
        </p:nvSpPr>
        <p:spPr>
          <a:xfrm>
            <a:off x="1436029" y="2469877"/>
            <a:ext cx="7199534" cy="764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rgbClr val="000000"/>
                </a:solidFill>
              </a:rPr>
              <a:t>Host Parasite Interaction</a:t>
            </a:r>
            <a:endParaRPr lang="en-GB" sz="45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09715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9884176">
            <a:off x="1991789" y="0"/>
            <a:ext cx="5541431" cy="4800712"/>
          </a:xfrm>
          <a:prstGeom prst="rect">
            <a:avLst/>
          </a:prstGeom>
        </p:spPr>
      </p:pic>
      <p:sp>
        <p:nvSpPr>
          <p:cNvPr id="1048586" name="TextBox 1048585"/>
          <p:cNvSpPr txBox="1"/>
          <p:nvPr/>
        </p:nvSpPr>
        <p:spPr>
          <a:xfrm>
            <a:off x="2332761" y="5834081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Ectoparasite :Flea</a:t>
            </a:r>
            <a:endParaRPr lang="en-GB"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09716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52377" y="199308"/>
            <a:ext cx="4639244" cy="4081472"/>
          </a:xfrm>
          <a:prstGeom prst="rect">
            <a:avLst/>
          </a:prstGeom>
        </p:spPr>
      </p:pic>
      <p:sp>
        <p:nvSpPr>
          <p:cNvPr id="1048587" name="TextBox 1048586"/>
          <p:cNvSpPr txBox="1"/>
          <p:nvPr/>
        </p:nvSpPr>
        <p:spPr>
          <a:xfrm>
            <a:off x="2571999" y="4640600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Ectoparasite: Tick</a:t>
            </a:r>
            <a:endParaRPr lang="en-GB"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209716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87373" cy="3071935"/>
          </a:xfrm>
          <a:prstGeom prst="rect">
            <a:avLst/>
          </a:prstGeom>
        </p:spPr>
      </p:pic>
      <p:sp>
        <p:nvSpPr>
          <p:cNvPr id="1048588" name="TextBox 1048587"/>
          <p:cNvSpPr txBox="1"/>
          <p:nvPr/>
        </p:nvSpPr>
        <p:spPr>
          <a:xfrm>
            <a:off x="2572000" y="4276647"/>
            <a:ext cx="4000000" cy="9296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Tse Tse Fly cause Leishmaniasis</a:t>
            </a:r>
            <a:endParaRPr lang="en-GB" sz="2800">
              <a:solidFill>
                <a:srgbClr val="000000"/>
              </a:solidFill>
            </a:endParaRPr>
          </a:p>
        </p:txBody>
      </p:sp>
      <p:pic>
        <p:nvPicPr>
          <p:cNvPr id="2097163" name="Picture 209716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1" y="0"/>
            <a:ext cx="6208518" cy="309848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209716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45227" y="240077"/>
            <a:ext cx="5853545" cy="3925492"/>
          </a:xfrm>
          <a:prstGeom prst="rect">
            <a:avLst/>
          </a:prstGeom>
        </p:spPr>
      </p:pic>
      <p:cxnSp>
        <p:nvCxnSpPr>
          <p:cNvPr id="3145728" name="Straight Arrow Connector 3145727"/>
          <p:cNvCxnSpPr>
            <a:cxnSpLocks/>
          </p:cNvCxnSpPr>
          <p:nvPr/>
        </p:nvCxnSpPr>
        <p:spPr>
          <a:xfrm flipV="1">
            <a:off x="1377232" y="2054259"/>
            <a:ext cx="2172551" cy="1978243"/>
          </a:xfrm>
          <a:prstGeom prst="straightConnector1">
            <a:avLst/>
          </a:prstGeom>
          <a:solidFill>
            <a:srgbClr val="FFFFFF"/>
          </a:solidFill>
          <a:ln w="25400">
            <a:solidFill>
              <a:srgbClr val="666666"/>
            </a:solidFill>
            <a:tailEnd type="triangle" w="lg" len="lg"/>
          </a:ln>
        </p:spPr>
      </p:cxnSp>
      <p:sp>
        <p:nvSpPr>
          <p:cNvPr id="1048589" name="TextBox 1048588"/>
          <p:cNvSpPr txBox="1"/>
          <p:nvPr/>
        </p:nvSpPr>
        <p:spPr>
          <a:xfrm>
            <a:off x="2572000" y="4423962"/>
            <a:ext cx="4000000" cy="9296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Plasmodium cause Malaria</a:t>
            </a:r>
            <a:endParaRPr lang="en-GB"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209716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8705" y="0"/>
            <a:ext cx="7706591" cy="5239246"/>
          </a:xfrm>
          <a:prstGeom prst="rect">
            <a:avLst/>
          </a:prstGeom>
        </p:spPr>
      </p:pic>
      <p:sp>
        <p:nvSpPr>
          <p:cNvPr id="1048590" name="TextBox 1048589"/>
          <p:cNvSpPr txBox="1"/>
          <p:nvPr/>
        </p:nvSpPr>
        <p:spPr>
          <a:xfrm>
            <a:off x="2572000" y="5429165"/>
            <a:ext cx="4000000" cy="9296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Echinococcus granulosis</a:t>
            </a:r>
            <a:endParaRPr lang="en-GB"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209716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82805" y="443718"/>
            <a:ext cx="7061355" cy="551128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209716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3" y="0"/>
            <a:ext cx="8930914" cy="5462847"/>
          </a:xfrm>
          <a:prstGeom prst="rect">
            <a:avLst/>
          </a:prstGeom>
        </p:spPr>
      </p:pic>
      <p:sp>
        <p:nvSpPr>
          <p:cNvPr id="1048591" name="TextBox 1048590"/>
          <p:cNvSpPr txBox="1"/>
          <p:nvPr/>
        </p:nvSpPr>
        <p:spPr>
          <a:xfrm>
            <a:off x="2571999" y="5855825"/>
            <a:ext cx="4000000" cy="9296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Toxocara or dog roundwarm </a:t>
            </a:r>
            <a:endParaRPr lang="en-GB"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Picture 2097167"/>
          <p:cNvPicPr>
            <a:picLocks/>
          </p:cNvPicPr>
          <p:nvPr/>
        </p:nvPicPr>
        <p:blipFill>
          <a:blip r:embed="rId2"/>
          <a:srcRect t="22852" r="46" b="60772"/>
          <a:stretch>
            <a:fillRect/>
          </a:stretch>
        </p:blipFill>
        <p:spPr>
          <a:xfrm>
            <a:off x="153497" y="873931"/>
            <a:ext cx="10633431" cy="387629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Picture 2097168"/>
          <p:cNvPicPr>
            <a:picLocks/>
          </p:cNvPicPr>
          <p:nvPr/>
        </p:nvPicPr>
        <p:blipFill>
          <a:blip r:embed="rId2"/>
          <a:srcRect t="22603" r="46" b="47198"/>
          <a:stretch>
            <a:fillRect/>
          </a:stretch>
        </p:blipFill>
        <p:spPr>
          <a:xfrm>
            <a:off x="-258392" y="310921"/>
            <a:ext cx="8701043" cy="584924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Picture 2097169"/>
          <p:cNvPicPr>
            <a:picLocks/>
          </p:cNvPicPr>
          <p:nvPr/>
        </p:nvPicPr>
        <p:blipFill>
          <a:blip r:embed="rId2"/>
          <a:srcRect t="24097" r="1430" b="47323"/>
          <a:stretch>
            <a:fillRect/>
          </a:stretch>
        </p:blipFill>
        <p:spPr>
          <a:xfrm>
            <a:off x="1245689" y="190022"/>
            <a:ext cx="6552882" cy="55358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097151"/>
          <p:cNvPicPr>
            <a:picLocks/>
          </p:cNvPicPr>
          <p:nvPr/>
        </p:nvPicPr>
        <p:blipFill>
          <a:blip r:embed="rId2"/>
          <a:srcRect t="30448" r="46" b="39446"/>
          <a:stretch>
            <a:fillRect/>
          </a:stretch>
        </p:blipFill>
        <p:spPr>
          <a:xfrm>
            <a:off x="542487" y="953211"/>
            <a:ext cx="8059026" cy="540089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Picture 2097170"/>
          <p:cNvPicPr>
            <a:picLocks/>
          </p:cNvPicPr>
          <p:nvPr/>
        </p:nvPicPr>
        <p:blipFill>
          <a:blip r:embed="rId2"/>
          <a:srcRect t="24169" r="46008" b="53789"/>
          <a:stretch>
            <a:fillRect/>
          </a:stretch>
        </p:blipFill>
        <p:spPr>
          <a:xfrm>
            <a:off x="987338" y="452984"/>
            <a:ext cx="6295884" cy="571898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2097171"/>
          <p:cNvPicPr>
            <a:picLocks/>
          </p:cNvPicPr>
          <p:nvPr/>
        </p:nvPicPr>
        <p:blipFill>
          <a:blip r:embed="rId2"/>
          <a:srcRect t="22042" r="46" b="45143"/>
          <a:stretch>
            <a:fillRect/>
          </a:stretch>
        </p:blipFill>
        <p:spPr>
          <a:xfrm>
            <a:off x="775503" y="315816"/>
            <a:ext cx="7690179" cy="56173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48592" name="Ink 1048591"/>
              <p14:cNvContentPartPr/>
              <p14:nvPr/>
            </p14:nvContentPartPr>
            <p14:xfrm>
              <a:off x="2759831" y="4772159"/>
              <a:ext cx="1411431" cy="60658"/>
            </p14:xfrm>
          </p:contentPart>
        </mc:Choice>
        <mc:Fallback xmlns="">
          <p:sp>
            <p:nvSpPr>
              <p:cNvPr id="1048592" name=""/>
              <p:cNvSpPr/>
              <p:nvPr/>
            </p:nvSpPr>
            <p:spPr>
              <a:xfrm>
                <a:off x="2759831" y="4772159"/>
                <a:ext cx="1411431" cy="60658"/>
              </a:xfrm>
            </p:spPr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48593" name="Ink 1048592"/>
              <p14:cNvContentPartPr/>
              <p14:nvPr/>
            </p14:nvContentPartPr>
            <p14:xfrm>
              <a:off x="2855081" y="4910808"/>
              <a:ext cx="796636" cy="103986"/>
            </p14:xfrm>
          </p:contentPart>
        </mc:Choice>
        <mc:Fallback xmlns="">
          <p:sp>
            <p:nvSpPr>
              <p:cNvPr id="1048593" name=""/>
              <p:cNvSpPr/>
              <p:nvPr/>
            </p:nvSpPr>
            <p:spPr>
              <a:xfrm>
                <a:off x="2855081" y="4910808"/>
                <a:ext cx="796636" cy="103986"/>
              </a:xfrm>
            </p:spPr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48594" name="Ink 1048593"/>
              <p14:cNvContentPartPr/>
              <p14:nvPr/>
            </p14:nvContentPartPr>
            <p14:xfrm>
              <a:off x="2846422" y="4746162"/>
              <a:ext cx="510886" cy="17331"/>
            </p14:xfrm>
          </p:contentPart>
        </mc:Choice>
        <mc:Fallback xmlns="">
          <p:sp>
            <p:nvSpPr>
              <p:cNvPr id="1048594" name=""/>
              <p:cNvSpPr/>
              <p:nvPr/>
            </p:nvSpPr>
            <p:spPr>
              <a:xfrm>
                <a:off x="2846422" y="4746162"/>
                <a:ext cx="510886" cy="17331"/>
              </a:xfrm>
            </p:spPr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48595" name="Ink 1048594"/>
              <p14:cNvContentPartPr/>
              <p14:nvPr/>
            </p14:nvContentPartPr>
            <p14:xfrm>
              <a:off x="2889718" y="4841483"/>
              <a:ext cx="259772" cy="77990"/>
            </p14:xfrm>
          </p:contentPart>
        </mc:Choice>
        <mc:Fallback xmlns="">
          <p:sp>
            <p:nvSpPr>
              <p:cNvPr id="1048595" name=""/>
              <p:cNvSpPr/>
              <p:nvPr/>
            </p:nvSpPr>
            <p:spPr>
              <a:xfrm>
                <a:off x="2889718" y="4841483"/>
                <a:ext cx="259772" cy="77990"/>
              </a:xfrm>
            </p:spPr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48596" name="Ink 1048595"/>
              <p14:cNvContentPartPr/>
              <p14:nvPr/>
            </p14:nvContentPartPr>
            <p14:xfrm>
              <a:off x="6760332" y="4416872"/>
              <a:ext cx="432954" cy="25996"/>
            </p14:xfrm>
          </p:contentPart>
        </mc:Choice>
        <mc:Fallback xmlns="">
          <p:sp>
            <p:nvSpPr>
              <p:cNvPr id="1048596" name=""/>
              <p:cNvSpPr/>
              <p:nvPr/>
            </p:nvSpPr>
            <p:spPr>
              <a:xfrm>
                <a:off x="6760332" y="4416872"/>
                <a:ext cx="432954" cy="25996"/>
              </a:xfrm>
            </p:spPr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48597" name="Ink 1048596"/>
              <p14:cNvContentPartPr/>
              <p14:nvPr/>
            </p14:nvContentPartPr>
            <p14:xfrm>
              <a:off x="6820945" y="4538189"/>
              <a:ext cx="441614" cy="69324"/>
            </p14:xfrm>
          </p:contentPart>
        </mc:Choice>
        <mc:Fallback xmlns="">
          <p:sp>
            <p:nvSpPr>
              <p:cNvPr id="1048597" name=""/>
              <p:cNvSpPr/>
              <p:nvPr/>
            </p:nvSpPr>
            <p:spPr>
              <a:xfrm>
                <a:off x="6820945" y="4538189"/>
                <a:ext cx="441614" cy="69324"/>
              </a:xfrm>
            </p:spPr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extBox 1048597"/>
          <p:cNvSpPr txBox="1"/>
          <p:nvPr/>
        </p:nvSpPr>
        <p:spPr>
          <a:xfrm>
            <a:off x="2572000" y="3219450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Thank you</a:t>
            </a:r>
            <a:endParaRPr lang="en-GB"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09715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84515" y="310945"/>
            <a:ext cx="8374970" cy="53264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48660" name="Ink 1048659"/>
              <p14:cNvContentPartPr/>
              <p14:nvPr/>
            </p14:nvContentPartPr>
            <p14:xfrm>
              <a:off x="5800741" y="4547006"/>
              <a:ext cx="2941165" cy="1960681"/>
            </p14:xfrm>
          </p:contentPart>
        </mc:Choice>
        <mc:Fallback xmlns="">
          <p:sp>
            <p:nvSpPr>
              <p:cNvPr id="1048660" name=""/>
              <p:cNvSpPr/>
              <p:nvPr/>
            </p:nvSpPr>
            <p:spPr>
              <a:xfrm>
                <a:off x="5800741" y="4547006"/>
                <a:ext cx="2941165" cy="1960681"/>
              </a:xfrm>
            </p:spPr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097153"/>
          <p:cNvPicPr>
            <a:picLocks/>
          </p:cNvPicPr>
          <p:nvPr/>
        </p:nvPicPr>
        <p:blipFill>
          <a:blip r:embed="rId2"/>
          <a:srcRect t="32814" r="46" b="40255"/>
          <a:stretch>
            <a:fillRect/>
          </a:stretch>
        </p:blipFill>
        <p:spPr>
          <a:xfrm>
            <a:off x="321249" y="0"/>
            <a:ext cx="8501503" cy="50964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Picture 209717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81735" y="779509"/>
            <a:ext cx="8380531" cy="55734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097154"/>
          <p:cNvPicPr>
            <a:picLocks/>
          </p:cNvPicPr>
          <p:nvPr/>
        </p:nvPicPr>
        <p:blipFill>
          <a:blip r:embed="rId2"/>
          <a:srcRect t="28829" r="46" b="40691"/>
          <a:stretch>
            <a:fillRect/>
          </a:stretch>
        </p:blipFill>
        <p:spPr>
          <a:xfrm>
            <a:off x="0" y="525099"/>
            <a:ext cx="8559972" cy="58078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097155"/>
          <p:cNvPicPr>
            <a:picLocks/>
          </p:cNvPicPr>
          <p:nvPr/>
        </p:nvPicPr>
        <p:blipFill>
          <a:blip r:embed="rId2"/>
          <a:srcRect t="23474" r="46" b="44707"/>
          <a:stretch>
            <a:fillRect/>
          </a:stretch>
        </p:blipFill>
        <p:spPr>
          <a:xfrm>
            <a:off x="762201" y="631925"/>
            <a:ext cx="7520948" cy="53269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097156"/>
          <p:cNvPicPr>
            <a:picLocks/>
          </p:cNvPicPr>
          <p:nvPr/>
        </p:nvPicPr>
        <p:blipFill>
          <a:blip r:embed="rId2"/>
          <a:srcRect t="23537" r="46" b="47011"/>
          <a:stretch>
            <a:fillRect/>
          </a:stretch>
        </p:blipFill>
        <p:spPr>
          <a:xfrm>
            <a:off x="720634" y="316046"/>
            <a:ext cx="7832493" cy="51350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09715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49490" y="315487"/>
            <a:ext cx="5341194" cy="5345177"/>
          </a:xfrm>
          <a:prstGeom prst="rect">
            <a:avLst/>
          </a:prstGeom>
        </p:spPr>
      </p:pic>
      <p:sp>
        <p:nvSpPr>
          <p:cNvPr id="1048585" name="TextBox 1048584"/>
          <p:cNvSpPr txBox="1"/>
          <p:nvPr/>
        </p:nvSpPr>
        <p:spPr>
          <a:xfrm>
            <a:off x="1817112" y="5819115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Entamoeba histolytica</a:t>
            </a:r>
            <a:endParaRPr lang="en-GB" sz="2800">
              <a:solidFill>
                <a:srgbClr val="000000"/>
              </a:solidFill>
            </a:endParaRPr>
          </a:p>
        </p:txBody>
      </p:sp>
      <p:pic>
        <p:nvPicPr>
          <p:cNvPr id="2097159" name="Picture 209715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221431" y="9341297"/>
            <a:ext cx="4797136" cy="48007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RMX2170</dc:creator>
  <cp:lastModifiedBy>Unknown User</cp:lastModifiedBy>
  <cp:revision>1</cp:revision>
  <dcterms:created xsi:type="dcterms:W3CDTF">2015-05-10T02:30:45Z</dcterms:created>
  <dcterms:modified xsi:type="dcterms:W3CDTF">2021-08-04T03:07:14Z</dcterms:modified>
</cp:coreProperties>
</file>