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13"/>
  </p:handoutMasterIdLst>
  <p:sldIdLst>
    <p:sldId id="278" r:id="rId2"/>
    <p:sldId id="277" r:id="rId3"/>
    <p:sldId id="271" r:id="rId4"/>
    <p:sldId id="273" r:id="rId5"/>
    <p:sldId id="257" r:id="rId6"/>
    <p:sldId id="269" r:id="rId7"/>
    <p:sldId id="258" r:id="rId8"/>
    <p:sldId id="259" r:id="rId9"/>
    <p:sldId id="260" r:id="rId10"/>
    <p:sldId id="268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86E7D2-373C-4C67-9857-6A8F54142F70}" type="datetimeFigureOut">
              <a:rPr lang="en-US" smtClean="0"/>
              <a:t>06/03/2019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8AB22A-4A46-4849-9E4B-A2E8154C81B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06/03/2019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06/03/2019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06/03/2019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06/03/2019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06/03/2019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06/03/2019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06/03/2019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06/03/2019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06/03/2019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06/03/2019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06/03/2019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06/03/2019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wipe dir="d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mr-IN" dirty="0" smtClean="0"/>
              <a:t>जावळी मोहीम (१६५६)</a:t>
            </a:r>
            <a:br>
              <a:rPr lang="mr-IN" dirty="0" smtClean="0"/>
            </a:br>
            <a:r>
              <a:rPr lang="mr-IN" dirty="0" smtClean="0"/>
              <a:t>(</a:t>
            </a:r>
            <a:r>
              <a:rPr lang="en-GB" dirty="0" err="1" smtClean="0"/>
              <a:t>Javali</a:t>
            </a:r>
            <a:r>
              <a:rPr lang="en-GB" dirty="0" smtClean="0"/>
              <a:t> Expedition)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325533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endParaRPr lang="mr-IN" dirty="0" smtClean="0"/>
          </a:p>
          <a:p>
            <a:pPr>
              <a:buFont typeface="Wingdings" pitchFamily="2" charset="2"/>
              <a:buChar char="v"/>
            </a:pPr>
            <a:r>
              <a:rPr lang="mr-IN" dirty="0" smtClean="0"/>
              <a:t>जावळीची भौगोलिक स्थिती व लष्करी महत्त्व</a:t>
            </a:r>
          </a:p>
          <a:p>
            <a:endParaRPr lang="mr-IN" dirty="0" smtClean="0"/>
          </a:p>
          <a:p>
            <a:pPr>
              <a:buFont typeface="Wingdings" pitchFamily="2" charset="2"/>
              <a:buChar char="v"/>
            </a:pPr>
            <a:r>
              <a:rPr lang="mr-IN" dirty="0" smtClean="0"/>
              <a:t>जावळीचे मोरे घराणे</a:t>
            </a:r>
          </a:p>
          <a:p>
            <a:pPr>
              <a:buFont typeface="Wingdings" pitchFamily="2" charset="2"/>
              <a:buChar char="v"/>
            </a:pPr>
            <a:endParaRPr lang="mr-IN" dirty="0" smtClean="0"/>
          </a:p>
          <a:p>
            <a:pPr>
              <a:buFont typeface="Wingdings" pitchFamily="2" charset="2"/>
              <a:buChar char="v"/>
            </a:pPr>
            <a:r>
              <a:rPr lang="mr-IN" dirty="0" smtClean="0"/>
              <a:t>वारसाचा प्रश्न व शिवाजी महाराज-मोरे संबंध</a:t>
            </a:r>
          </a:p>
          <a:p>
            <a:pPr>
              <a:buFont typeface="Wingdings" pitchFamily="2" charset="2"/>
              <a:buChar char="v"/>
            </a:pPr>
            <a:endParaRPr lang="mr-IN" dirty="0" smtClean="0"/>
          </a:p>
          <a:p>
            <a:pPr>
              <a:buFont typeface="Wingdings" pitchFamily="2" charset="2"/>
              <a:buChar char="v"/>
            </a:pPr>
            <a:endParaRPr lang="mr-IN" dirty="0" smtClean="0"/>
          </a:p>
          <a:p>
            <a:pPr>
              <a:buFont typeface="Wingdings" pitchFamily="2" charset="2"/>
              <a:buChar char="v"/>
            </a:pP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v"/>
            </a:pPr>
            <a:r>
              <a:rPr lang="mr-IN" dirty="0" smtClean="0"/>
              <a:t>कल्याण व भिवंडीची प्राप्ती</a:t>
            </a:r>
            <a:endParaRPr lang="en-US" dirty="0" smtClean="0"/>
          </a:p>
          <a:p>
            <a:pPr algn="just">
              <a:buNone/>
            </a:pPr>
            <a:endParaRPr lang="mr-IN" dirty="0" smtClean="0"/>
          </a:p>
          <a:p>
            <a:pPr algn="just">
              <a:buFont typeface="Wingdings" pitchFamily="2" charset="2"/>
              <a:buChar char="v"/>
            </a:pPr>
            <a:r>
              <a:rPr lang="mr-IN" dirty="0" smtClean="0"/>
              <a:t>आरमारी सत्तांशी संबंध</a:t>
            </a:r>
            <a:endParaRPr lang="en-US" dirty="0" smtClean="0"/>
          </a:p>
          <a:p>
            <a:pPr algn="just">
              <a:buFont typeface="Wingdings" pitchFamily="2" charset="2"/>
              <a:buChar char="v"/>
            </a:pPr>
            <a:endParaRPr lang="en-US" dirty="0" smtClean="0"/>
          </a:p>
          <a:p>
            <a:pPr algn="just">
              <a:buFont typeface="Wingdings" pitchFamily="2" charset="2"/>
              <a:buChar char="v"/>
            </a:pPr>
            <a:r>
              <a:rPr lang="mr-IN" dirty="0" smtClean="0"/>
              <a:t>समारोप:</a:t>
            </a:r>
            <a:endParaRPr lang="en-US" dirty="0" smtClean="0"/>
          </a:p>
          <a:p>
            <a:pPr algn="just">
              <a:buFont typeface="Wingdings" pitchFamily="2" charset="2"/>
              <a:buChar char="v"/>
            </a:pPr>
            <a:endParaRPr lang="en-US" dirty="0" smtClean="0"/>
          </a:p>
          <a:p>
            <a:pPr algn="just">
              <a:buFont typeface="Wingdings" pitchFamily="2" charset="2"/>
              <a:buChar char="v"/>
            </a:pPr>
            <a:endParaRPr lang="mr-IN" dirty="0" smtClean="0"/>
          </a:p>
          <a:p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1143000"/>
            <a:ext cx="7498080" cy="3581400"/>
          </a:xfrm>
        </p:spPr>
        <p:txBody>
          <a:bodyPr>
            <a:normAutofit/>
          </a:bodyPr>
          <a:lstStyle/>
          <a:p>
            <a:r>
              <a:rPr lang="mr-IN" dirty="0" smtClean="0"/>
              <a:t> प्रश्नोत्तर सत्र (</a:t>
            </a:r>
            <a:r>
              <a:rPr lang="en-GB" dirty="0" smtClean="0"/>
              <a:t>Q &amp; 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524000"/>
            <a:ext cx="7498080" cy="2438400"/>
          </a:xfrm>
        </p:spPr>
        <p:txBody>
          <a:bodyPr/>
          <a:lstStyle/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Location Map:</a:t>
            </a:r>
            <a:endParaRPr lang="en-US" dirty="0"/>
          </a:p>
        </p:txBody>
      </p:sp>
      <p:pic>
        <p:nvPicPr>
          <p:cNvPr id="2051" name="Picture 3" descr="C:\Documents and Settings\COM\Desktop\Images for ICT\Javli Map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676400" y="1447800"/>
            <a:ext cx="6553200" cy="43434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mr-IN" dirty="0" smtClean="0"/>
              <a:t>जावळीची भौगोलिक स्थिती व लष्करी महत्त्व</a:t>
            </a:r>
            <a:r>
              <a:rPr lang="en-US" dirty="0" smtClean="0"/>
              <a:t>:</a:t>
            </a:r>
            <a:endParaRPr lang="mr-IN" dirty="0" smtClean="0"/>
          </a:p>
          <a:p>
            <a:pPr>
              <a:buFont typeface="Wingdings" pitchFamily="2" charset="2"/>
              <a:buChar char="v"/>
            </a:pPr>
            <a:endParaRPr lang="mr-IN" dirty="0" smtClean="0"/>
          </a:p>
          <a:p>
            <a:pPr>
              <a:buFont typeface="Wingdings" pitchFamily="2" charset="2"/>
              <a:buChar char="v"/>
            </a:pPr>
            <a:r>
              <a:rPr lang="mr-IN" dirty="0" smtClean="0"/>
              <a:t>जावळीचे मोरे घराणे</a:t>
            </a:r>
            <a:r>
              <a:rPr lang="en-US" dirty="0" smtClean="0"/>
              <a:t>:</a:t>
            </a:r>
            <a:endParaRPr lang="mr-IN" dirty="0" smtClean="0"/>
          </a:p>
          <a:p>
            <a:endParaRPr lang="mr-IN" dirty="0" smtClean="0"/>
          </a:p>
          <a:p>
            <a:pPr>
              <a:buFont typeface="Wingdings" pitchFamily="2" charset="2"/>
              <a:buChar char="v"/>
            </a:pPr>
            <a:r>
              <a:rPr lang="mr-IN" dirty="0" smtClean="0"/>
              <a:t>वारसाचा प्रश्न व शिवाजी महाराज-मोरे संबंध</a:t>
            </a:r>
            <a:r>
              <a:rPr lang="en-US" dirty="0" smtClean="0"/>
              <a:t>:</a:t>
            </a:r>
            <a:endParaRPr lang="mr-IN" dirty="0" smtClean="0"/>
          </a:p>
          <a:p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mr-IN" dirty="0" smtClean="0"/>
              <a:t>जावळी मोहीम (१६५६)</a:t>
            </a:r>
            <a:br>
              <a:rPr lang="mr-IN" dirty="0" smtClean="0"/>
            </a:br>
            <a:r>
              <a:rPr lang="mr-IN" dirty="0" smtClean="0"/>
              <a:t>(</a:t>
            </a:r>
            <a:r>
              <a:rPr lang="en-GB" dirty="0" err="1" smtClean="0"/>
              <a:t>Javali</a:t>
            </a:r>
            <a:r>
              <a:rPr lang="en-GB" dirty="0" smtClean="0"/>
              <a:t> Expedition)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325533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endParaRPr lang="mr-IN" dirty="0" smtClean="0"/>
          </a:p>
          <a:p>
            <a:pPr>
              <a:buFont typeface="Wingdings" pitchFamily="2" charset="2"/>
              <a:buChar char="v"/>
            </a:pPr>
            <a:endParaRPr lang="mr-IN" dirty="0" smtClean="0"/>
          </a:p>
          <a:p>
            <a:pPr>
              <a:buFont typeface="Wingdings" pitchFamily="2" charset="2"/>
              <a:buChar char="v"/>
            </a:pPr>
            <a:endParaRPr lang="mr-IN" dirty="0" smtClean="0"/>
          </a:p>
          <a:p>
            <a:endParaRPr lang="en-US" dirty="0"/>
          </a:p>
        </p:txBody>
      </p:sp>
      <p:pic>
        <p:nvPicPr>
          <p:cNvPr id="1026" name="Picture 2" descr="C:\Documents and Settings\COM\Desktop\Images for ICT\Javl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80975"/>
            <a:ext cx="8458200" cy="649605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066800"/>
          </a:xfrm>
          <a:effectLst/>
        </p:spPr>
        <p:txBody>
          <a:bodyPr>
            <a:noAutofit/>
          </a:bodyPr>
          <a:lstStyle/>
          <a:p>
            <a:pPr algn="ctr"/>
            <a:r>
              <a:rPr lang="mr-IN" sz="3600" b="1" dirty="0" smtClean="0"/>
              <a:t>कारणे :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76400"/>
            <a:ext cx="7772400" cy="4190999"/>
          </a:xfrm>
          <a:effectLst/>
        </p:spPr>
        <p:txBody>
          <a:bodyPr>
            <a:noAutofit/>
          </a:bodyPr>
          <a:lstStyle/>
          <a:p>
            <a:pPr marL="596646" indent="-514350" algn="just">
              <a:buFont typeface="Wingdings" pitchFamily="2" charset="2"/>
              <a:buChar char="v"/>
            </a:pPr>
            <a:r>
              <a:rPr lang="mr-IN" sz="2800" dirty="0" smtClean="0"/>
              <a:t>चंद्रराव मोरे उपकार विसरला:</a:t>
            </a:r>
            <a:endParaRPr lang="en-US" sz="2800" dirty="0" smtClean="0"/>
          </a:p>
          <a:p>
            <a:pPr marL="596646" indent="-514350" algn="just">
              <a:buNone/>
            </a:pPr>
            <a:endParaRPr lang="mr-IN" sz="2800" dirty="0" smtClean="0"/>
          </a:p>
          <a:p>
            <a:pPr marL="596646" indent="-514350" algn="just">
              <a:buFont typeface="Wingdings" pitchFamily="2" charset="2"/>
              <a:buChar char="v"/>
            </a:pPr>
            <a:r>
              <a:rPr lang="mr-IN" sz="2800" dirty="0" smtClean="0"/>
              <a:t>चंद्ररावाची</a:t>
            </a:r>
            <a:r>
              <a:rPr lang="en-GB" sz="2800" dirty="0" smtClean="0"/>
              <a:t> </a:t>
            </a:r>
            <a:r>
              <a:rPr lang="mr-IN" sz="2800" dirty="0" smtClean="0"/>
              <a:t>शिवाजी महाराजांच्या स्वराज्यात ढवळाढवळ:</a:t>
            </a:r>
            <a:endParaRPr lang="en-US" sz="2800" dirty="0" smtClean="0"/>
          </a:p>
          <a:p>
            <a:pPr marL="596646" indent="-514350" algn="just">
              <a:buNone/>
            </a:pPr>
            <a:endParaRPr lang="mr-IN" sz="2800" dirty="0" smtClean="0"/>
          </a:p>
          <a:p>
            <a:pPr marL="596646" indent="-514350" algn="just">
              <a:buFont typeface="Wingdings" pitchFamily="2" charset="2"/>
              <a:buChar char="v"/>
            </a:pPr>
            <a:r>
              <a:rPr lang="mr-IN" sz="2800" dirty="0" smtClean="0"/>
              <a:t>महाराजांच्या जहागीरीतील गुन्हेगारांना जावलीत आश्रय:</a:t>
            </a:r>
            <a:endParaRPr lang="en-US" sz="2800" dirty="0" smtClean="0"/>
          </a:p>
          <a:p>
            <a:pPr marL="596646" indent="-514350" algn="just">
              <a:buNone/>
            </a:pPr>
            <a:endParaRPr lang="mr-IN" sz="2800" dirty="0" smtClean="0"/>
          </a:p>
          <a:p>
            <a:pPr marL="596646" indent="-514350" algn="just">
              <a:buFont typeface="Wingdings" pitchFamily="2" charset="2"/>
              <a:buChar char="v"/>
            </a:pPr>
            <a:r>
              <a:rPr lang="mr-IN" sz="2800" dirty="0" smtClean="0"/>
              <a:t>महाराजांच्या प्रदेशात चंद्ररावाची घुसखोरी:</a:t>
            </a:r>
          </a:p>
          <a:p>
            <a:pPr marL="596646" indent="-514350" algn="just">
              <a:buFont typeface="Wingdings" pitchFamily="2" charset="2"/>
              <a:buChar char="v"/>
            </a:pPr>
            <a:endParaRPr lang="mr-IN" sz="2800" dirty="0" smtClean="0"/>
          </a:p>
          <a:p>
            <a:pPr marL="596646" indent="-514350" algn="just">
              <a:buAutoNum type="hindiNumParenR"/>
            </a:pPr>
            <a:endParaRPr lang="mr-IN" sz="2800" dirty="0" smtClean="0"/>
          </a:p>
          <a:p>
            <a:pPr marL="596646" indent="-514350" algn="just">
              <a:buAutoNum type="hindiNumParenR"/>
            </a:pPr>
            <a:endParaRPr lang="mr-IN" sz="2800" dirty="0" smtClean="0"/>
          </a:p>
          <a:p>
            <a:pPr marL="596646" indent="-514350" algn="just">
              <a:buAutoNum type="hindiNumParenR"/>
            </a:pPr>
            <a:endParaRPr lang="mr-IN" sz="2800" dirty="0" smtClean="0"/>
          </a:p>
          <a:p>
            <a:pPr marL="596646" indent="-514350" algn="just">
              <a:buAutoNum type="hindiNumParenR"/>
            </a:pPr>
            <a:endParaRPr lang="mr-IN" sz="2800" dirty="0" smtClean="0"/>
          </a:p>
          <a:p>
            <a:pPr marL="596646" indent="-514350" algn="just">
              <a:buAutoNum type="hindiNumParenR"/>
            </a:pPr>
            <a:endParaRPr lang="en-US" sz="28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 </a:t>
            </a:r>
            <a:r>
              <a:rPr lang="mr-IN" sz="4400" dirty="0" smtClean="0"/>
              <a:t>क्रमश</a:t>
            </a:r>
            <a:r>
              <a:rPr lang="mr-IN" sz="4400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96646" indent="-514350" algn="just">
              <a:buFont typeface="Wingdings" pitchFamily="2" charset="2"/>
              <a:buChar char="v"/>
            </a:pPr>
            <a:r>
              <a:rPr lang="mr-IN" dirty="0" smtClean="0"/>
              <a:t>चंद्ररावाची आदिलशाहास मदत:</a:t>
            </a:r>
            <a:endParaRPr lang="en-US" dirty="0" smtClean="0"/>
          </a:p>
          <a:p>
            <a:pPr marL="596646" indent="-514350" algn="just">
              <a:buNone/>
            </a:pPr>
            <a:endParaRPr lang="mr-IN" dirty="0" smtClean="0"/>
          </a:p>
          <a:p>
            <a:pPr marL="596646" indent="-514350" algn="just">
              <a:buFont typeface="Wingdings" pitchFamily="2" charset="2"/>
              <a:buChar char="v"/>
            </a:pPr>
            <a:r>
              <a:rPr lang="mr-IN" dirty="0" smtClean="0"/>
              <a:t>चंद्ररावाची स्वराज्यकामी सहकार्यास नकार:</a:t>
            </a:r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4638"/>
            <a:ext cx="7696200" cy="1020762"/>
          </a:xfrm>
        </p:spPr>
        <p:txBody>
          <a:bodyPr>
            <a:normAutofit/>
          </a:bodyPr>
          <a:lstStyle/>
          <a:p>
            <a:r>
              <a:rPr lang="mr-IN" sz="4000" dirty="0" smtClean="0"/>
              <a:t>क्रमश:</a:t>
            </a:r>
            <a:endParaRPr lang="en-US" sz="4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143000" y="1447800"/>
            <a:ext cx="7790688" cy="525780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mr-IN" sz="2800" dirty="0" smtClean="0"/>
              <a:t>राज्याच्या विस्तारासाठी जावळीचा प्रदेश अनुकूल:</a:t>
            </a:r>
          </a:p>
          <a:p>
            <a:pPr algn="just">
              <a:buFont typeface="Wingdings" pitchFamily="2" charset="2"/>
              <a:buChar char="v"/>
            </a:pPr>
            <a:endParaRPr lang="mr-IN" sz="2800" dirty="0" smtClean="0"/>
          </a:p>
          <a:p>
            <a:pPr algn="just">
              <a:buFont typeface="Wingdings" pitchFamily="2" charset="2"/>
              <a:buChar char="v"/>
            </a:pPr>
            <a:r>
              <a:rPr lang="mr-IN" sz="2800" dirty="0" smtClean="0"/>
              <a:t>जावळी घेण्यास अनुकूल राजकीय परिस्थिती:</a:t>
            </a:r>
          </a:p>
          <a:p>
            <a:pPr algn="just">
              <a:buFont typeface="Wingdings" pitchFamily="2" charset="2"/>
              <a:buChar char="v"/>
            </a:pPr>
            <a:endParaRPr lang="mr-IN" sz="2800" dirty="0" smtClean="0"/>
          </a:p>
          <a:p>
            <a:pPr algn="just">
              <a:buFont typeface="Wingdings" pitchFamily="2" charset="2"/>
              <a:buChar char="v"/>
            </a:pPr>
            <a:r>
              <a:rPr lang="mr-IN" sz="2800" dirty="0" smtClean="0"/>
              <a:t>हिंदवी स्वराज्य निर्मिती हे जावळी मोहिमेचे मुख्य कारण:</a:t>
            </a:r>
          </a:p>
          <a:p>
            <a:pPr algn="just">
              <a:buNone/>
            </a:pPr>
            <a:endParaRPr lang="mr-IN" sz="2800" dirty="0" smtClean="0"/>
          </a:p>
          <a:p>
            <a:pPr algn="just">
              <a:buNone/>
            </a:pPr>
            <a:endParaRPr lang="en-US" sz="2800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381000"/>
            <a:ext cx="7498080" cy="685800"/>
          </a:xfrm>
        </p:spPr>
        <p:txBody>
          <a:bodyPr>
            <a:normAutofit/>
          </a:bodyPr>
          <a:lstStyle/>
          <a:p>
            <a:r>
              <a:rPr lang="mr-IN" sz="3600" dirty="0" smtClean="0"/>
              <a:t>मोहीम</a:t>
            </a:r>
            <a:r>
              <a:rPr lang="mr-IN" sz="3600" dirty="0" smtClean="0"/>
              <a:t>(१६५६)</a:t>
            </a:r>
            <a:r>
              <a:rPr lang="en-US" sz="3600" smtClean="0"/>
              <a:t>: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143000"/>
            <a:ext cx="7543800" cy="502920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v"/>
            </a:pPr>
            <a:endParaRPr lang="mr-IN" sz="2800" dirty="0" smtClean="0"/>
          </a:p>
          <a:p>
            <a:pPr>
              <a:buFont typeface="Wingdings" pitchFamily="2" charset="2"/>
              <a:buChar char="v"/>
            </a:pPr>
            <a:r>
              <a:rPr lang="mr-IN" sz="2800" dirty="0" smtClean="0"/>
              <a:t>शिवाजी महाराज व चंद्रराव यांचे निरोप-प्रतिनिरोप</a:t>
            </a:r>
          </a:p>
          <a:p>
            <a:pPr>
              <a:buNone/>
            </a:pPr>
            <a:endParaRPr lang="mr-IN" sz="2800" dirty="0" smtClean="0"/>
          </a:p>
          <a:p>
            <a:pPr>
              <a:buFont typeface="Wingdings" pitchFamily="2" charset="2"/>
              <a:buChar char="v"/>
            </a:pPr>
            <a:r>
              <a:rPr lang="mr-IN" sz="2800" dirty="0" smtClean="0"/>
              <a:t>जावळीवर हल्ला-चंद्रराव पराभूत</a:t>
            </a:r>
          </a:p>
          <a:p>
            <a:pPr>
              <a:buFont typeface="Wingdings" pitchFamily="2" charset="2"/>
              <a:buChar char="v"/>
            </a:pPr>
            <a:endParaRPr lang="mr-IN" sz="2800" dirty="0" smtClean="0"/>
          </a:p>
          <a:p>
            <a:pPr>
              <a:buFont typeface="Wingdings" pitchFamily="2" charset="2"/>
              <a:buChar char="v"/>
            </a:pPr>
            <a:endParaRPr lang="en-US" sz="2800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09600"/>
            <a:ext cx="7943088" cy="762000"/>
          </a:xfrm>
        </p:spPr>
        <p:txBody>
          <a:bodyPr>
            <a:normAutofit/>
          </a:bodyPr>
          <a:lstStyle/>
          <a:p>
            <a:r>
              <a:rPr lang="mr-IN" dirty="0" smtClean="0"/>
              <a:t>जावळी विजयाचे परिणाम व महत्त्व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371600"/>
            <a:ext cx="7696200" cy="525780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en-US" dirty="0" smtClean="0"/>
              <a:t> </a:t>
            </a:r>
            <a:r>
              <a:rPr lang="mr-IN" dirty="0" smtClean="0"/>
              <a:t>शिवाजी महाराजांचा पहिला मोठा विजय</a:t>
            </a:r>
            <a:r>
              <a:rPr lang="en-US" dirty="0" smtClean="0"/>
              <a:t>:</a:t>
            </a:r>
          </a:p>
          <a:p>
            <a:pPr algn="just">
              <a:buNone/>
            </a:pPr>
            <a:endParaRPr lang="mr-IN" dirty="0" smtClean="0"/>
          </a:p>
          <a:p>
            <a:pPr algn="just">
              <a:buFont typeface="Wingdings" pitchFamily="2" charset="2"/>
              <a:buChar char="v"/>
            </a:pPr>
            <a:r>
              <a:rPr lang="en-US" dirty="0" smtClean="0"/>
              <a:t> </a:t>
            </a:r>
            <a:r>
              <a:rPr lang="mr-IN" dirty="0" smtClean="0"/>
              <a:t>खजिन्यात वाढ</a:t>
            </a:r>
            <a:r>
              <a:rPr lang="en-US" dirty="0" smtClean="0"/>
              <a:t>:</a:t>
            </a:r>
          </a:p>
          <a:p>
            <a:pPr algn="just">
              <a:buNone/>
            </a:pPr>
            <a:endParaRPr lang="mr-IN" dirty="0" smtClean="0"/>
          </a:p>
          <a:p>
            <a:pPr algn="just">
              <a:buFont typeface="Wingdings" pitchFamily="2" charset="2"/>
              <a:buChar char="v"/>
            </a:pPr>
            <a:r>
              <a:rPr lang="en-US" dirty="0" smtClean="0"/>
              <a:t> </a:t>
            </a:r>
            <a:r>
              <a:rPr lang="mr-IN" dirty="0" smtClean="0"/>
              <a:t>लष्करी संख्येत वाढ</a:t>
            </a:r>
            <a:r>
              <a:rPr lang="en-US" dirty="0" smtClean="0"/>
              <a:t>:</a:t>
            </a:r>
          </a:p>
          <a:p>
            <a:pPr algn="just">
              <a:buNone/>
            </a:pPr>
            <a:endParaRPr lang="mr-IN" dirty="0" smtClean="0"/>
          </a:p>
          <a:p>
            <a:pPr algn="just">
              <a:buFont typeface="Wingdings" pitchFamily="2" charset="2"/>
              <a:buChar char="v"/>
            </a:pPr>
            <a:r>
              <a:rPr lang="en-US" dirty="0" smtClean="0"/>
              <a:t> </a:t>
            </a:r>
            <a:r>
              <a:rPr lang="mr-IN" dirty="0" smtClean="0"/>
              <a:t>दुर्गम प्रदेश व घाटमार्ग ताब्यात आले</a:t>
            </a:r>
            <a:r>
              <a:rPr lang="en-US" dirty="0" smtClean="0"/>
              <a:t>:</a:t>
            </a:r>
          </a:p>
          <a:p>
            <a:pPr algn="just">
              <a:buNone/>
            </a:pPr>
            <a:endParaRPr lang="mr-IN" dirty="0" smtClean="0"/>
          </a:p>
          <a:p>
            <a:pPr algn="just">
              <a:buFont typeface="Wingdings" pitchFamily="2" charset="2"/>
              <a:buChar char="v"/>
            </a:pPr>
            <a:r>
              <a:rPr lang="en-US" dirty="0" smtClean="0"/>
              <a:t> </a:t>
            </a:r>
            <a:r>
              <a:rPr lang="mr-IN" dirty="0" smtClean="0"/>
              <a:t>अनेक किल्यांची प्राप्ती</a:t>
            </a:r>
            <a:r>
              <a:rPr lang="en-US" dirty="0" smtClean="0"/>
              <a:t>:</a:t>
            </a:r>
            <a:endParaRPr lang="mr-IN" dirty="0" smtClean="0"/>
          </a:p>
          <a:p>
            <a:pPr algn="just">
              <a:buFont typeface="Wingdings" pitchFamily="2" charset="2"/>
              <a:buChar char="v"/>
            </a:pPr>
            <a:endParaRPr lang="en-US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339</TotalTime>
  <Words>168</Words>
  <Application>Microsoft Office PowerPoint</Application>
  <PresentationFormat>On-screen Show (4:3)</PresentationFormat>
  <Paragraphs>61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Solstice</vt:lpstr>
      <vt:lpstr>जावळी मोहीम (१६५६) (Javali Expedition)</vt:lpstr>
      <vt:lpstr>Location Map:</vt:lpstr>
      <vt:lpstr>Slide 3</vt:lpstr>
      <vt:lpstr>जावळी मोहीम (१६५६) (Javali Expedition)</vt:lpstr>
      <vt:lpstr>कारणे :</vt:lpstr>
      <vt:lpstr> क्रमश:</vt:lpstr>
      <vt:lpstr>क्रमश:</vt:lpstr>
      <vt:lpstr>मोहीम(१६५६):</vt:lpstr>
      <vt:lpstr>जावळी विजयाचे परिणाम व महत्त्व</vt:lpstr>
      <vt:lpstr>Slide 10</vt:lpstr>
      <vt:lpstr> प्रश्नोत्तर सत्र (Q &amp; A)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‘Environmental and Ecological History: A New Trend in Contemporary  Indian Historiography'</dc:title>
  <dc:creator>VEDANT</dc:creator>
  <cp:lastModifiedBy>com</cp:lastModifiedBy>
  <cp:revision>100</cp:revision>
  <dcterms:created xsi:type="dcterms:W3CDTF">2006-08-16T00:00:00Z</dcterms:created>
  <dcterms:modified xsi:type="dcterms:W3CDTF">2019-03-06T10:41:01Z</dcterms:modified>
</cp:coreProperties>
</file>