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3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72ED-C7DA-4684-8930-0B207CBD61CD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5684-9247-4799-B3D4-DBA517FAC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72ED-C7DA-4684-8930-0B207CBD61CD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5684-9247-4799-B3D4-DBA517FAC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72ED-C7DA-4684-8930-0B207CBD61CD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5684-9247-4799-B3D4-DBA517FAC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72ED-C7DA-4684-8930-0B207CBD61CD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5684-9247-4799-B3D4-DBA517FAC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72ED-C7DA-4684-8930-0B207CBD61CD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5684-9247-4799-B3D4-DBA517FAC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72ED-C7DA-4684-8930-0B207CBD61CD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5684-9247-4799-B3D4-DBA517FAC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72ED-C7DA-4684-8930-0B207CBD61CD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5684-9247-4799-B3D4-DBA517FAC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72ED-C7DA-4684-8930-0B207CBD61CD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5684-9247-4799-B3D4-DBA517FAC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72ED-C7DA-4684-8930-0B207CBD61CD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5684-9247-4799-B3D4-DBA517FAC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72ED-C7DA-4684-8930-0B207CBD61CD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5684-9247-4799-B3D4-DBA517FAC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72ED-C7DA-4684-8930-0B207CBD61CD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5684-9247-4799-B3D4-DBA517FAC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D72ED-C7DA-4684-8930-0B207CBD61CD}" type="datetimeFigureOut">
              <a:rPr lang="en-US" smtClean="0"/>
              <a:pPr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05684-9247-4799-B3D4-DBA517FAC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8382000" cy="6477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LED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[Light Emitting Diode] –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 light emitting diode (LED) is a semiconductor light source that emits light when current flows through it.  It is a p-n junction diode which emits visible light when the junction is in forward bias.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When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electron from N-side recombines with holes on P-side, then charge carrier recombination takes place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US" dirty="0"/>
          </a:p>
        </p:txBody>
      </p:sp>
      <p:pic>
        <p:nvPicPr>
          <p:cNvPr id="1026" name="Picture 2" descr="H:\amruta\Add a heading (5)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743200"/>
            <a:ext cx="3115734" cy="1752600"/>
          </a:xfrm>
          <a:prstGeom prst="rect">
            <a:avLst/>
          </a:prstGeom>
          <a:noFill/>
        </p:spPr>
      </p:pic>
      <p:pic>
        <p:nvPicPr>
          <p:cNvPr id="1027" name="Picture 3" descr="H:\amruta\LED5M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743200"/>
            <a:ext cx="2819400" cy="1785509"/>
          </a:xfrm>
          <a:prstGeom prst="rect">
            <a:avLst/>
          </a:prstGeom>
          <a:noFill/>
        </p:spPr>
      </p:pic>
      <p:pic>
        <p:nvPicPr>
          <p:cNvPr id="3" name="Picture 2" descr="C:\pranali phon data\M.Sc II Sem IV\downl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05400"/>
            <a:ext cx="32766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2785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Construction of LED –</a:t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H:\amruta\IMG_20210517_185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4038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Working:</a:t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1" name="Picture 3" descr="H:\Books\IMG_20210518_100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1722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:\Books\IMG_20210518_104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553200" cy="4853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LED Efficiency: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defined as light output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devided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by the electrical input power. It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is denoted by eta.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dirty="0" smtClean="0"/>
              <a:t>Applications:</a:t>
            </a:r>
            <a:r>
              <a:rPr lang="en-US" sz="2800" dirty="0" smtClean="0"/>
              <a:t> 1) Burglar alarm system</a:t>
            </a:r>
            <a:br>
              <a:rPr lang="en-US" sz="2800" dirty="0" smtClean="0"/>
            </a:br>
            <a:r>
              <a:rPr lang="en-US" sz="2800" dirty="0" smtClean="0"/>
              <a:t>                               2) T.V. , F.M. , Computers, etc.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35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LED [Light Emitting Diode] – A light emitting diode (LED) is a semiconductor light source that emits light when current flows through it.  It is a p-n junction diode which emits visible light when the junction is in forward bias.        When electron from N-side recombines with holes on P-side, then charge carrier recombination takes place. </vt:lpstr>
      <vt:lpstr>Construction of LED –       </vt:lpstr>
      <vt:lpstr>Working:       </vt:lpstr>
      <vt:lpstr>PowerPoint Presentation</vt:lpstr>
      <vt:lpstr>LED Efficiency: It is defined as light output devided by the electrical input power. It is denoted by eta.  Applications: 1) Burglar alarm system                                2) T.V. , F.M. , Computers, etc.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 [Light Emitting Diode] – A light emitting diode (LED) is a semiconductor light source that emits light when current flows through it.</dc:title>
  <dc:creator>admin</dc:creator>
  <cp:lastModifiedBy>ACER</cp:lastModifiedBy>
  <cp:revision>14</cp:revision>
  <dcterms:created xsi:type="dcterms:W3CDTF">2021-05-17T12:09:24Z</dcterms:created>
  <dcterms:modified xsi:type="dcterms:W3CDTF">2021-05-24T17:22:41Z</dcterms:modified>
</cp:coreProperties>
</file>