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8" r:id="rId6"/>
    <p:sldId id="271" r:id="rId7"/>
    <p:sldId id="270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08/03/2019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mr-IN" sz="4000" dirty="0" smtClean="0"/>
              <a:t>भारतातील </a:t>
            </a:r>
            <a:r>
              <a:rPr lang="mr-IN" sz="4000" dirty="0" smtClean="0"/>
              <a:t>डावी चळवळ :</a:t>
            </a:r>
            <a:br>
              <a:rPr lang="mr-IN" sz="4000" dirty="0" smtClean="0"/>
            </a:br>
            <a:r>
              <a:rPr lang="en-GB" sz="4000" dirty="0" smtClean="0"/>
              <a:t>(Leftist Movement in India</a:t>
            </a:r>
            <a:r>
              <a:rPr lang="mr-IN" sz="4000" dirty="0" smtClean="0"/>
              <a:t>)</a:t>
            </a:r>
            <a:r>
              <a:rPr lang="en-GB" sz="4000" dirty="0" smtClean="0"/>
              <a:t> </a:t>
            </a:r>
            <a:br>
              <a:rPr lang="en-GB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093536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 </a:t>
            </a: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ऐतिहासिक पार्श्वभूमी: </a:t>
            </a:r>
          </a:p>
          <a:p>
            <a:r>
              <a:rPr lang="mr-IN" sz="2800" dirty="0" smtClean="0"/>
              <a:t>    - जागतिक संदर्भ व राजनीती</a:t>
            </a:r>
          </a:p>
          <a:p>
            <a:r>
              <a:rPr lang="mr-IN" sz="2800" dirty="0" smtClean="0"/>
              <a:t> </a:t>
            </a:r>
            <a:endParaRPr lang="en-GB" sz="2800" dirty="0" smtClean="0"/>
          </a:p>
          <a:p>
            <a:pPr>
              <a:buFont typeface="Wingdings" pitchFamily="2" charset="2"/>
              <a:buChar char="q"/>
            </a:pPr>
            <a:r>
              <a:rPr lang="en-GB" sz="2800" dirty="0" smtClean="0"/>
              <a:t> </a:t>
            </a:r>
            <a:r>
              <a:rPr lang="mr-IN" sz="2800" dirty="0" smtClean="0"/>
              <a:t> व्याप्ती:</a:t>
            </a:r>
          </a:p>
          <a:p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भारतीय स्वातंत्र्य चळवळीतील ‘उजवा’ व ‘डावा’</a:t>
            </a:r>
          </a:p>
          <a:p>
            <a:r>
              <a:rPr lang="mr-IN" sz="2800" dirty="0" smtClean="0"/>
              <a:t>   विचारसरणीचा प्रभाव/गट:</a:t>
            </a:r>
          </a:p>
          <a:p>
            <a:r>
              <a:rPr lang="mr-IN" sz="2800" dirty="0" smtClean="0"/>
              <a:t> </a:t>
            </a:r>
          </a:p>
          <a:p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effectLst/>
        </p:spPr>
        <p:txBody>
          <a:bodyPr>
            <a:noAutofit/>
          </a:bodyPr>
          <a:lstStyle/>
          <a:p>
            <a:pPr algn="ctr"/>
            <a:r>
              <a:rPr lang="mr-IN" sz="3600" b="1" dirty="0" smtClean="0"/>
              <a:t>कारणे 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05400"/>
          </a:xfrm>
          <a:effectLst/>
        </p:spPr>
        <p:txBody>
          <a:bodyPr>
            <a:noAutofit/>
          </a:bodyPr>
          <a:lstStyle/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पहिल्या महायुद्धानंतर सामाजिक व आर्थिक स्थिती शोचनीय: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कार्ल मार्क्सच्या साम्यवादी व क्रांतिकारी विचारांचा प्रभाव: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महात्मा गांधीजींच्या स्वदेशी व स्वराज्याच्या चळवळीचा परिणाम: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AutoNum type="hindiNumParenR"/>
            </a:pP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020762"/>
          </a:xfrm>
        </p:spPr>
        <p:txBody>
          <a:bodyPr>
            <a:normAutofit/>
          </a:bodyPr>
          <a:lstStyle/>
          <a:p>
            <a:r>
              <a:rPr lang="mr-IN" sz="4000" dirty="0" smtClean="0"/>
              <a:t>क्रमश: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mr-IN" sz="2800" dirty="0" smtClean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mr-IN" sz="2800" dirty="0" smtClean="0"/>
              <a:t>सुशिक्षित मध्यम वर्ग समाजवाद व क्रांतिकारी मार्गाकडे आकर्षित:</a:t>
            </a:r>
          </a:p>
          <a:p>
            <a:pPr algn="just">
              <a:buNone/>
            </a:pPr>
            <a:endParaRPr lang="mr-IN" sz="2800" dirty="0" smtClean="0"/>
          </a:p>
          <a:p>
            <a:pPr algn="just">
              <a:buFont typeface="Wingdings" pitchFamily="2" charset="2"/>
              <a:buChar char="q"/>
            </a:pPr>
            <a:r>
              <a:rPr lang="mr-IN" sz="2800" dirty="0" smtClean="0"/>
              <a:t>पारंपारिक समाजव्यवस्था बदलण्यासाठी डावी विचारधारा तरुणांना उपयुक्त:</a:t>
            </a:r>
          </a:p>
          <a:p>
            <a:pPr algn="just">
              <a:buNone/>
            </a:pPr>
            <a:endParaRPr lang="mr-IN" sz="2800" dirty="0" smtClean="0"/>
          </a:p>
          <a:p>
            <a:pPr algn="just">
              <a:buNone/>
            </a:pPr>
            <a:endParaRPr lang="mr-IN" sz="2800" dirty="0" smtClean="0"/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81000"/>
            <a:ext cx="7498080" cy="685800"/>
          </a:xfrm>
        </p:spPr>
        <p:txBody>
          <a:bodyPr>
            <a:normAutofit/>
          </a:bodyPr>
          <a:lstStyle/>
          <a:p>
            <a:r>
              <a:rPr lang="mr-IN" sz="3600" dirty="0" smtClean="0"/>
              <a:t>डाव्या पक्षांचा उदय व चळवळी: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543800" cy="5029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साम्यवादी गट:</a:t>
            </a:r>
          </a:p>
          <a:p>
            <a:pPr>
              <a:buNone/>
            </a:pPr>
            <a:r>
              <a:rPr lang="mr-IN" sz="2800" dirty="0"/>
              <a:t> </a:t>
            </a:r>
            <a:r>
              <a:rPr lang="mr-IN" sz="2800" dirty="0" smtClean="0"/>
              <a:t>  - भारतात डावी चळवळ दोन प्रकारे विकसित:</a:t>
            </a:r>
          </a:p>
          <a:p>
            <a:pPr>
              <a:buNone/>
            </a:pPr>
            <a:r>
              <a:rPr lang="mr-IN" sz="2800" dirty="0" smtClean="0"/>
              <a:t>अ)</a:t>
            </a:r>
            <a:r>
              <a:rPr lang="en-GB" sz="2800" dirty="0" smtClean="0"/>
              <a:t> </a:t>
            </a:r>
            <a:r>
              <a:rPr lang="mr-IN" sz="2800" dirty="0" smtClean="0"/>
              <a:t>आंतरराष्ट्रीय साम्यवादी चळवळीची शाखा </a:t>
            </a:r>
          </a:p>
          <a:p>
            <a:pPr>
              <a:buNone/>
            </a:pPr>
            <a:r>
              <a:rPr lang="mr-IN" sz="2800" dirty="0" smtClean="0"/>
              <a:t>ब) कॉंग्रेसची डावी आघाडी (</a:t>
            </a:r>
            <a:r>
              <a:rPr lang="en-GB" sz="2800" dirty="0" smtClean="0"/>
              <a:t>Left Wing of   Congress)</a:t>
            </a:r>
          </a:p>
          <a:p>
            <a:pPr>
              <a:buNone/>
            </a:pPr>
            <a:endParaRPr lang="en-GB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भारतीय कम्युनिस्ट पक्ष (C.P. I.):</a:t>
            </a:r>
          </a:p>
          <a:p>
            <a:pPr>
              <a:buNone/>
            </a:pPr>
            <a:r>
              <a:rPr lang="mr-IN" sz="2800" dirty="0" smtClean="0"/>
              <a:t>   C.P.I. (१९२०): मानवेंद्रनाथ रॉय व सहकारी</a:t>
            </a:r>
          </a:p>
          <a:p>
            <a:pPr>
              <a:buNone/>
            </a:pPr>
            <a:endParaRPr lang="mr-IN" sz="2800" dirty="0" smtClean="0"/>
          </a:p>
          <a:p>
            <a:pPr>
              <a:buNone/>
            </a:pPr>
            <a:r>
              <a:rPr lang="mr-IN" sz="2800" dirty="0" smtClean="0"/>
              <a:t> </a:t>
            </a:r>
          </a:p>
          <a:p>
            <a:pPr>
              <a:buNone/>
            </a:pPr>
            <a:r>
              <a:rPr lang="mr-IN" sz="2800" dirty="0" smtClean="0"/>
              <a:t>  </a:t>
            </a:r>
          </a:p>
          <a:p>
            <a:pPr>
              <a:buNone/>
            </a:pPr>
            <a:endParaRPr lang="mr-IN" sz="2800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क्रमशः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पहिला टप्पा: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दुसरा टप्पा: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तिसरा टप्पा: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चौथा टप्पा: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पाचवा टप्पा: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शेतकरी,कामगार व तरुणांच्या डाव्या संघटना व त्यांच्या चळवळी: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आइटक </a:t>
            </a:r>
            <a:r>
              <a:rPr lang="en-GB" sz="2800" dirty="0" smtClean="0"/>
              <a:t>(All India Trade Union Congress: 1920) :</a:t>
            </a:r>
          </a:p>
          <a:p>
            <a:pPr>
              <a:buNone/>
            </a:pPr>
            <a:endParaRPr lang="en-GB" sz="2800" dirty="0" smtClean="0"/>
          </a:p>
          <a:p>
            <a:pPr>
              <a:buFont typeface="Wingdings" pitchFamily="2" charset="2"/>
              <a:buChar char="q"/>
            </a:pPr>
            <a:r>
              <a:rPr lang="en-GB" sz="2800" dirty="0" smtClean="0"/>
              <a:t> </a:t>
            </a:r>
            <a:r>
              <a:rPr lang="mr-IN" sz="2800" dirty="0" smtClean="0"/>
              <a:t>स्टुडेट्स लीग: 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ऑल बेंगौँल स्टुडेट्स कॉन्फेरेन्स: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क्रमशः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कॉंग्रेस समाजवादी गट: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इतर डाव्या चळवळी/पक्ष:</a:t>
            </a:r>
          </a:p>
          <a:p>
            <a:pPr>
              <a:buNone/>
            </a:pPr>
            <a:r>
              <a:rPr lang="mr-IN" sz="2800" dirty="0" smtClean="0"/>
              <a:t> १. रँडीकल डेमोक्रँटीक पार्टी (१९४०):</a:t>
            </a:r>
          </a:p>
          <a:p>
            <a:pPr>
              <a:buNone/>
            </a:pPr>
            <a:r>
              <a:rPr lang="mr-IN" sz="2800" dirty="0" smtClean="0"/>
              <a:t> २. फोरवर्ड ब्लॉक (१९३९):</a:t>
            </a:r>
          </a:p>
          <a:p>
            <a:pPr>
              <a:buNone/>
            </a:pPr>
            <a:r>
              <a:rPr lang="mr-IN" sz="2800" dirty="0" smtClean="0"/>
              <a:t> ३. क्रांतिकारी समाजवादी पक्ष (१९४०):</a:t>
            </a:r>
          </a:p>
          <a:p>
            <a:pPr>
              <a:buNone/>
            </a:pPr>
            <a:r>
              <a:rPr lang="mr-IN" sz="2800" dirty="0" smtClean="0"/>
              <a:t> ४. जहाल लोकशाही पक्ष (१९४०):</a:t>
            </a:r>
          </a:p>
          <a:p>
            <a:pPr>
              <a:buNone/>
            </a:pPr>
            <a:r>
              <a:rPr lang="mr-IN" sz="2800" dirty="0" smtClean="0"/>
              <a:t>    इ.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डाव्या चळवळीचा प्रभाव/ मूल्यमापन: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r-IN" dirty="0" smtClean="0"/>
              <a:t>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2800" smtClean="0"/>
              <a:t>  </a:t>
            </a:r>
            <a:r>
              <a:rPr lang="mr-IN" sz="2800" smtClean="0"/>
              <a:t>कामगार </a:t>
            </a:r>
            <a:r>
              <a:rPr lang="mr-IN" sz="2800" dirty="0" smtClean="0"/>
              <a:t>व शेतकरी चळवळीचा उदय:</a:t>
            </a:r>
          </a:p>
          <a:p>
            <a:pPr>
              <a:buFont typeface="Wingdings" pitchFamily="2" charset="2"/>
              <a:buChar char="v"/>
            </a:pPr>
            <a:endParaRPr lang="mr-IN" sz="2800" dirty="0" smtClean="0"/>
          </a:p>
          <a:p>
            <a:pPr>
              <a:buFont typeface="Wingdings" pitchFamily="2" charset="2"/>
              <a:buChar char="v"/>
            </a:pPr>
            <a:r>
              <a:rPr lang="mr-IN" sz="2800" dirty="0" smtClean="0"/>
              <a:t> समाजवादी कार्यक्रम:</a:t>
            </a:r>
            <a:endParaRPr lang="en-US" sz="2800" dirty="0" smtClean="0"/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v"/>
            </a:pPr>
            <a:endParaRPr lang="mr-IN" sz="2800" dirty="0" smtClean="0"/>
          </a:p>
          <a:p>
            <a:pPr>
              <a:buFont typeface="Wingdings" pitchFamily="2" charset="2"/>
              <a:buChar char="v"/>
            </a:pPr>
            <a:r>
              <a:rPr lang="mr-IN" sz="2800" dirty="0" smtClean="0"/>
              <a:t> राष्ट्रीय कॉंग्रेसवर डाव्या चळवळीचा प्रभाव: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smtClean="0"/>
              <a:t>समारोप: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mr-IN" sz="4400" dirty="0" smtClean="0"/>
          </a:p>
          <a:p>
            <a:r>
              <a:rPr lang="mr-IN" sz="4400" dirty="0" smtClean="0"/>
              <a:t>प्रश्नोत्तर (Q &amp; </a:t>
            </a:r>
            <a:r>
              <a:rPr lang="en-GB" sz="4400" dirty="0" smtClean="0"/>
              <a:t>A)</a:t>
            </a:r>
            <a:r>
              <a:rPr lang="mr-IN" sz="4400" dirty="0" smtClean="0"/>
              <a:t>: </a:t>
            </a:r>
            <a:endParaRPr lang="en-US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419</TotalTime>
  <Words>268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                   भारतातील डावी चळवळ : (Leftist Movement in India)  </vt:lpstr>
      <vt:lpstr>कारणे :</vt:lpstr>
      <vt:lpstr>क्रमश:</vt:lpstr>
      <vt:lpstr>डाव्या पक्षांचा उदय व चळवळी:</vt:lpstr>
      <vt:lpstr>क्रमशः</vt:lpstr>
      <vt:lpstr>शेतकरी,कामगार व तरुणांच्या डाव्या संघटना व त्यांच्या चळवळी:</vt:lpstr>
      <vt:lpstr>क्रमशः</vt:lpstr>
      <vt:lpstr>डाव्या चळवळीचा प्रभाव/ मूल्यमापन:</vt:lpstr>
      <vt:lpstr>समारोप: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‘Environmental and Ecological History: A New Trend in Contemporary  Indian Historiography'</dc:title>
  <dc:creator>VEDANT</dc:creator>
  <cp:lastModifiedBy>com</cp:lastModifiedBy>
  <cp:revision>121</cp:revision>
  <dcterms:created xsi:type="dcterms:W3CDTF">2006-08-16T00:00:00Z</dcterms:created>
  <dcterms:modified xsi:type="dcterms:W3CDTF">2019-03-08T07:19:57Z</dcterms:modified>
</cp:coreProperties>
</file>