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9" r:id="rId2"/>
    <p:sldId id="272" r:id="rId3"/>
    <p:sldId id="260" r:id="rId4"/>
    <p:sldId id="261" r:id="rId5"/>
    <p:sldId id="262" r:id="rId6"/>
    <p:sldId id="265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extBox 1048648"/>
          <p:cNvSpPr txBox="1"/>
          <p:nvPr/>
        </p:nvSpPr>
        <p:spPr>
          <a:xfrm>
            <a:off x="2808514" y="1867989"/>
            <a:ext cx="3866606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30066"/>
                </a:solidFill>
              </a:rPr>
              <a:t>MOLECULAR SPECTRA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/>
          <p:cNvPicPr>
            <a:picLocks/>
          </p:cNvPicPr>
          <p:nvPr/>
        </p:nvPicPr>
        <p:blipFill>
          <a:blip r:embed="rId2"/>
          <a:srcRect l="1170" t="3770" r="3771" b="1196"/>
          <a:stretch>
            <a:fillRect/>
          </a:stretch>
        </p:blipFill>
        <p:spPr>
          <a:xfrm rot="32680">
            <a:off x="4231741" y="1891914"/>
            <a:ext cx="4637726" cy="4468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269" y="744583"/>
            <a:ext cx="75633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Frank-Condon principle and intensity of band spectra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)The transitions should be represented by vertical lines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(ii)The observed transitions should start from extreme positions 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levels.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6183" y="2612571"/>
            <a:ext cx="5042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THANK YOU!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3955" y="509451"/>
            <a:ext cx="81512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INTRODUCTION</a:t>
            </a:r>
            <a:r>
              <a:rPr lang="en-US" sz="2000" dirty="0" smtClean="0"/>
              <a:t>: The molecular spectra may be broadly divided into three types.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685109" y="2312126"/>
            <a:ext cx="5029200" cy="52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090748" y="2958736"/>
            <a:ext cx="1175659" cy="13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526971" y="2899953"/>
            <a:ext cx="1201787" cy="261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6159137" y="2841171"/>
            <a:ext cx="1097280" cy="13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53096" y="1685108"/>
            <a:ext cx="1619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MOLECULER SPECTRA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67097" y="3487783"/>
            <a:ext cx="1436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Pure rotational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87783" y="3526971"/>
            <a:ext cx="1645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Vibrational</a:t>
            </a:r>
            <a:r>
              <a:rPr lang="en-US" dirty="0" smtClean="0"/>
              <a:t>-rotational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100354" y="3370218"/>
            <a:ext cx="1280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Electronic spectra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extBox 1048649"/>
          <p:cNvSpPr txBox="1"/>
          <p:nvPr/>
        </p:nvSpPr>
        <p:spPr>
          <a:xfrm>
            <a:off x="1369717" y="613955"/>
            <a:ext cx="6820693" cy="443198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</a:t>
            </a:r>
            <a:endParaRPr lang="en-US" sz="4800" dirty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1)Molecular bond</a:t>
            </a:r>
            <a:r>
              <a:rPr lang="en-US" dirty="0" smtClean="0"/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Molecule is a stable system where in two  or more atoms are bound together . A system can be stable if it possesses minimum energy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2)Co-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valent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bond formed by sharing electron is called covalent bond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Eg.H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molecule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3)Ionic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bond: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one or more electrons from one atom are transferred to other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atom,then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positive and negative ions are formed which strongly attract each other to form a stable system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i.e.molecule.The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bonding so formed is called ionic bond.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Electron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rcRect l="9239" t="7948" b="49"/>
          <a:stretch>
            <a:fillRect/>
          </a:stretch>
        </p:blipFill>
        <p:spPr>
          <a:xfrm rot="21585336">
            <a:off x="4545502" y="1266908"/>
            <a:ext cx="4070242" cy="45460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457" y="1632857"/>
            <a:ext cx="33963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simplest molecule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which two proton share an electron.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protons form two boxes with wall in between them.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04865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Potential barrier of electron in electric field of protons </a:t>
            </a:r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rcRect t="23236" r="6630" b="2778"/>
          <a:stretch>
            <a:fillRect/>
          </a:stretch>
        </p:blipFill>
        <p:spPr>
          <a:xfrm>
            <a:off x="4402183" y="2447541"/>
            <a:ext cx="4565579" cy="2712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263" y="2351314"/>
            <a:ext cx="4323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probability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tunnelling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decrease with increase in distance between the two protons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rcRect l="13301" r="6190" b="47"/>
          <a:stretch>
            <a:fillRect/>
          </a:stretch>
        </p:blipFill>
        <p:spPr>
          <a:xfrm rot="21518944">
            <a:off x="3651859" y="2524326"/>
            <a:ext cx="4752019" cy="4110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8457" y="600891"/>
            <a:ext cx="7524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rotation about the axis of symmetry involves energy about a few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is of the order of bond energy.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rcRect b="59"/>
          <a:stretch>
            <a:fillRect/>
          </a:stretch>
        </p:blipFill>
        <p:spPr>
          <a:xfrm>
            <a:off x="4739754" y="2194560"/>
            <a:ext cx="4404246" cy="43368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954" y="2063931"/>
            <a:ext cx="4010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energy levels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equispaced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</a:t>
            </a:r>
            <a:r>
              <a:rPr lang="en-US" baseline="-25000" dirty="0" err="1" smtClean="0"/>
              <a:t>v</a:t>
            </a:r>
            <a:r>
              <a:rPr lang="en-US" dirty="0" smtClean="0">
                <a:latin typeface="SimSun"/>
                <a:ea typeface="SimSun"/>
              </a:rPr>
              <a:t> </a:t>
            </a:r>
            <a:r>
              <a:rPr lang="en-US" b="1" dirty="0" smtClean="0">
                <a:latin typeface="SimSun"/>
                <a:ea typeface="SimSun"/>
              </a:rPr>
              <a:t>∝</a:t>
            </a:r>
            <a:r>
              <a:rPr lang="en-US" dirty="0" smtClean="0">
                <a:latin typeface="SimSun"/>
                <a:ea typeface="SimSun"/>
              </a:rPr>
              <a:t>(v+1/2)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SimSun"/>
              <a:ea typeface="SimSun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ea typeface="SimSun"/>
                <a:cs typeface="Times New Roman" pitchFamily="18" charset="0"/>
              </a:rPr>
              <a:t>Pure </a:t>
            </a:r>
            <a:r>
              <a:rPr lang="en-US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vibrational</a:t>
            </a:r>
            <a:r>
              <a:rPr lang="en-US" dirty="0" smtClean="0">
                <a:latin typeface="Times New Roman" pitchFamily="18" charset="0"/>
                <a:ea typeface="SimSun"/>
                <a:cs typeface="Times New Roman" pitchFamily="18" charset="0"/>
              </a:rPr>
              <a:t> spectra are observed only in liquid</a:t>
            </a:r>
            <a:r>
              <a:rPr lang="en-US" dirty="0" smtClean="0">
                <a:latin typeface="SimSun"/>
                <a:ea typeface="SimSun"/>
              </a:rPr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9086" y="600891"/>
            <a:ext cx="335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Vibrational</a:t>
            </a:r>
            <a:r>
              <a:rPr lang="en-US" dirty="0" smtClean="0"/>
              <a:t> spectra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rcRect l="6342" t="4316" r="2800" b="2812"/>
          <a:stretch>
            <a:fillRect/>
          </a:stretch>
        </p:blipFill>
        <p:spPr>
          <a:xfrm>
            <a:off x="2454533" y="2246811"/>
            <a:ext cx="6689467" cy="42454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" y="640080"/>
            <a:ext cx="786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Vibration-Rotation spectra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886" y="1371601"/>
            <a:ext cx="7471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spectra obtained by a low resolving power spectrometer will appear as a broad band called vibration-rotation band.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rcRect l="3261" r="217" b="2768"/>
          <a:stretch>
            <a:fillRect/>
          </a:stretch>
        </p:blipFill>
        <p:spPr>
          <a:xfrm>
            <a:off x="5303520" y="3461656"/>
            <a:ext cx="3840480" cy="3187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4137" y="339634"/>
            <a:ext cx="8412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group of bands corresponds to same electronic </a:t>
            </a:r>
            <a:r>
              <a:rPr lang="en-US" dirty="0" err="1" smtClean="0"/>
              <a:t>transition,then</a:t>
            </a:r>
            <a:r>
              <a:rPr lang="en-US" dirty="0" smtClean="0"/>
              <a:t> they are called a system of bands.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)If </a:t>
            </a:r>
            <a:r>
              <a:rPr lang="en-US" dirty="0" smtClean="0">
                <a:latin typeface="Times New Roman" pitchFamily="18" charset="0"/>
                <a:ea typeface="SimSun"/>
                <a:cs typeface="Times New Roman" pitchFamily="18" charset="0"/>
              </a:rPr>
              <a:t>△V=(V’-V”) is a </a:t>
            </a:r>
            <a:r>
              <a:rPr lang="en-US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constant,then</a:t>
            </a:r>
            <a:r>
              <a:rPr lang="en-US" dirty="0" smtClean="0">
                <a:latin typeface="Times New Roman" pitchFamily="18" charset="0"/>
                <a:ea typeface="SimSun"/>
                <a:cs typeface="Times New Roman" pitchFamily="18" charset="0"/>
              </a:rPr>
              <a:t>  a series of such band is called a </a:t>
            </a:r>
            <a:r>
              <a:rPr lang="en-US" b="1" dirty="0" smtClean="0">
                <a:latin typeface="Times New Roman" pitchFamily="18" charset="0"/>
                <a:ea typeface="SimSun"/>
                <a:cs typeface="Times New Roman" pitchFamily="18" charset="0"/>
              </a:rPr>
              <a:t>sequence</a:t>
            </a:r>
            <a:r>
              <a:rPr lang="en-US" dirty="0" smtClean="0"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ea typeface="SimSun"/>
                <a:cs typeface="Times New Roman" pitchFamily="18" charset="0"/>
              </a:rPr>
              <a:t>(ii)A set of bands corresponding to  same v’ and different values of v” or same value of v” and different values of v’ is called a </a:t>
            </a:r>
            <a:r>
              <a:rPr lang="en-US" b="1" dirty="0" smtClean="0">
                <a:latin typeface="Times New Roman" pitchFamily="18" charset="0"/>
                <a:ea typeface="SimSun"/>
                <a:cs typeface="Times New Roman" pitchFamily="18" charset="0"/>
              </a:rPr>
              <a:t>progression</a:t>
            </a:r>
            <a:r>
              <a:rPr lang="en-US" dirty="0" smtClean="0"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</TotalTime>
  <Words>327</Words>
  <Application>WPS Office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Slide 2</vt:lpstr>
      <vt:lpstr>Slide 3</vt:lpstr>
      <vt:lpstr>Electron sharing </vt:lpstr>
      <vt:lpstr>Potential barrier of electron in electric field of protons 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PD2147DF_EX</dc:creator>
  <cp:lastModifiedBy>Tushar</cp:lastModifiedBy>
  <cp:revision>3</cp:revision>
  <dcterms:created xsi:type="dcterms:W3CDTF">2015-05-11T11:30:45Z</dcterms:created>
  <dcterms:modified xsi:type="dcterms:W3CDTF">2024-04-23T07:02:43Z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079809cfc7a145e8a70d96be9b410621</vt:lpwstr>
  </property>
</Properties>
</file>