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3" r:id="rId9"/>
    <p:sldId id="267" r:id="rId10"/>
    <p:sldId id="266" r:id="rId11"/>
    <p:sldId id="265" r:id="rId12"/>
    <p:sldId id="264" r:id="rId13"/>
    <p:sldId id="268" r:id="rId14"/>
    <p:sldId id="270" r:id="rId15"/>
    <p:sldId id="269" r:id="rId16"/>
    <p:sldId id="271" r:id="rId17"/>
    <p:sldId id="274" r:id="rId18"/>
    <p:sldId id="273" r:id="rId19"/>
    <p:sldId id="272" r:id="rId20"/>
    <p:sldId id="278" r:id="rId21"/>
    <p:sldId id="279" r:id="rId22"/>
    <p:sldId id="283" r:id="rId23"/>
    <p:sldId id="282" r:id="rId24"/>
    <p:sldId id="281" r:id="rId25"/>
    <p:sldId id="287" r:id="rId26"/>
    <p:sldId id="286" r:id="rId27"/>
    <p:sldId id="285" r:id="rId28"/>
    <p:sldId id="284" r:id="rId29"/>
    <p:sldId id="280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9" r:id="rId38"/>
    <p:sldId id="298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E623-503E-40E6-A7F4-0339E3951B49}" type="datetimeFigureOut">
              <a:rPr lang="en-US" smtClean="0"/>
              <a:t>07/04/2021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38A3C-8ACD-44B5-8D77-D74A548139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7188"/>
            <a:ext cx="78486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79247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6675"/>
            <a:ext cx="67056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762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609601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8382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057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543799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20078"/>
            <a:ext cx="7467600" cy="558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2954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610599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1"/>
            <a:ext cx="82295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5334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1000"/>
            <a:ext cx="84582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5343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3048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1"/>
            <a:ext cx="84581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1"/>
            <a:ext cx="85343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24359"/>
            <a:ext cx="7696200" cy="53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1"/>
            <a:ext cx="83819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04800"/>
            <a:ext cx="84582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7086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0104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229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381000"/>
            <a:ext cx="7391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286000"/>
            <a:ext cx="7391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1"/>
            <a:ext cx="7543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166688"/>
            <a:ext cx="68294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47638"/>
            <a:ext cx="69056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547688"/>
            <a:ext cx="69818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16944" y="-440534"/>
            <a:ext cx="5267325" cy="79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746" y="825330"/>
            <a:ext cx="7093454" cy="53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</Words>
  <Application>Microsoft Office PowerPoint</Application>
  <PresentationFormat>On-screen Show (4:3)</PresentationFormat>
  <Paragraphs>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administartor</dc:creator>
  <cp:lastModifiedBy>ADMIN</cp:lastModifiedBy>
  <cp:revision>14</cp:revision>
  <dcterms:created xsi:type="dcterms:W3CDTF">2021-04-07T07:09:34Z</dcterms:created>
  <dcterms:modified xsi:type="dcterms:W3CDTF">2021-04-07T13:03:58Z</dcterms:modified>
</cp:coreProperties>
</file>