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5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64102"/>
          </a:xfrm>
        </p:spPr>
        <p:txBody>
          <a:bodyPr>
            <a:normAutofit fontScale="90000"/>
          </a:bodyPr>
          <a:lstStyle/>
          <a:p>
            <a:r>
              <a:rPr lang="mr-IN" dirty="0" smtClean="0">
                <a:latin typeface="Georgia" pitchFamily="18" charset="0"/>
                <a:cs typeface="Urdu Typesetting" pitchFamily="66" charset="-78"/>
              </a:rPr>
              <a:t>महाराणी ताराबाई: </a:t>
            </a:r>
            <a:r>
              <a:rPr lang="en-GB" dirty="0" smtClean="0">
                <a:latin typeface="Georgia" pitchFamily="18" charset="0"/>
                <a:cs typeface="Urdu Typesetting" pitchFamily="66" charset="-78"/>
              </a:rPr>
              <a:t>(</a:t>
            </a:r>
            <a:r>
              <a:rPr lang="mr-IN" dirty="0" smtClean="0"/>
              <a:t>१६७५-१७६१</a:t>
            </a:r>
            <a:r>
              <a:rPr lang="en-GB" dirty="0" smtClean="0">
                <a:latin typeface="Georgia" pitchFamily="18" charset="0"/>
                <a:cs typeface="Urdu Typesetting" pitchFamily="66" charset="-78"/>
              </a:rPr>
              <a:t>)</a:t>
            </a:r>
            <a:br>
              <a:rPr lang="en-GB" dirty="0" smtClean="0">
                <a:latin typeface="Georgia" pitchFamily="18" charset="0"/>
                <a:cs typeface="Urdu Typesetting" pitchFamily="66" charset="-78"/>
              </a:rPr>
            </a:br>
            <a:r>
              <a:rPr lang="mr-IN" dirty="0" smtClean="0">
                <a:latin typeface="Georgia" pitchFamily="18" charset="0"/>
                <a:cs typeface="Urdu Typesetting" pitchFamily="66" charset="-78"/>
              </a:rPr>
              <a:t>(</a:t>
            </a:r>
            <a:r>
              <a:rPr lang="en-GB" dirty="0" smtClean="0">
                <a:latin typeface="Georgia" pitchFamily="18" charset="0"/>
                <a:cs typeface="Urdu Typesetting" pitchFamily="66" charset="-78"/>
              </a:rPr>
              <a:t>Maharani </a:t>
            </a:r>
            <a:r>
              <a:rPr lang="en-GB" dirty="0" err="1" smtClean="0">
                <a:latin typeface="Georgia" pitchFamily="18" charset="0"/>
                <a:cs typeface="Urdu Typesetting" pitchFamily="66" charset="-78"/>
              </a:rPr>
              <a:t>Tarabai</a:t>
            </a:r>
            <a:r>
              <a:rPr lang="mr-IN" dirty="0" smtClean="0">
                <a:latin typeface="Georgia" pitchFamily="18" charset="0"/>
                <a:cs typeface="Urdu Typesetting" pitchFamily="66" charset="-78"/>
              </a:rPr>
              <a:t>)</a:t>
            </a:r>
            <a:endParaRPr lang="en-US" dirty="0">
              <a:latin typeface="Georgia" pitchFamily="18" charset="0"/>
              <a:cs typeface="Urdu Typesetting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 descr="C:\Users\OWN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399" y="1905001"/>
            <a:ext cx="7543801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effectLst/>
        </p:spPr>
        <p:txBody>
          <a:bodyPr>
            <a:noAutofit/>
          </a:bodyPr>
          <a:lstStyle/>
          <a:p>
            <a:pPr algn="ctr"/>
            <a:r>
              <a:rPr lang="mr-IN" sz="3600" b="1" dirty="0" smtClean="0"/>
              <a:t>महाराणी ताराबाईची कारकीर्द (१७००-१७०७)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876800"/>
          </a:xfrm>
          <a:effectLst/>
        </p:spPr>
        <p:txBody>
          <a:bodyPr>
            <a:noAutofit/>
          </a:bodyPr>
          <a:lstStyle/>
          <a:p>
            <a:pPr marL="596646" indent="-514350" algn="just">
              <a:buNone/>
            </a:pPr>
            <a:r>
              <a:rPr lang="mr-IN" sz="2800" dirty="0" smtClean="0"/>
              <a:t>* पूर्वायुष्य व ऐतिहासिक पार्श्वभूमी:</a:t>
            </a:r>
          </a:p>
          <a:p>
            <a:pPr marL="596646" indent="-514350" algn="just">
              <a:buFont typeface="Arial" charset="0"/>
              <a:buChar char="•"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ताराबाईचे नेतृत्व: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साताऱ्याचा वेढा (१७००):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परळीचा वेढा (१७००):</a:t>
            </a:r>
          </a:p>
          <a:p>
            <a:pPr marL="596646" indent="-514350" algn="just">
              <a:buFont typeface="Wingdings" pitchFamily="2" charset="2"/>
              <a:buChar char="q"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पन्हाळ्याचा वेढा (१७०१):</a:t>
            </a:r>
          </a:p>
          <a:p>
            <a:pPr marL="596646" indent="-514350" algn="just"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latin typeface="Georgia" pitchFamily="18" charset="0"/>
                <a:cs typeface="Urdu Typesetting" pitchFamily="66" charset="-78"/>
              </a:rPr>
              <a:t>महाराणी </a:t>
            </a:r>
            <a:r>
              <a:rPr lang="mr-IN" dirty="0" smtClean="0">
                <a:latin typeface="Georgia" pitchFamily="18" charset="0"/>
                <a:cs typeface="Urdu Typesetting" pitchFamily="66" charset="-78"/>
              </a:rPr>
              <a:t>ताराबाई</a:t>
            </a:r>
            <a:r>
              <a:rPr lang="en-US" dirty="0" smtClean="0">
                <a:latin typeface="Georgia" pitchFamily="18" charset="0"/>
                <a:cs typeface="Urdu Typesetting" pitchFamily="66" charset="-78"/>
              </a:rPr>
              <a:t>: </a:t>
            </a:r>
            <a:endParaRPr lang="en-US" dirty="0"/>
          </a:p>
        </p:txBody>
      </p:sp>
      <p:pic>
        <p:nvPicPr>
          <p:cNvPr id="1026" name="Picture 2" descr="C:\Documents and Settings\COM\Desktop\Images for ICT\Taraba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857999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विशालगडचा वेढा (१७०२):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ताराबाईचे आक्रमक धोरण:</a:t>
            </a:r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None/>
            </a:pPr>
            <a:endParaRPr lang="mr-IN" sz="2800" dirty="0" smtClean="0"/>
          </a:p>
          <a:p>
            <a:pPr marL="596646" indent="-514350" algn="just">
              <a:buFont typeface="Wingdings" pitchFamily="2" charset="2"/>
              <a:buChar char="q"/>
            </a:pPr>
            <a:r>
              <a:rPr lang="mr-IN" sz="2800" dirty="0" smtClean="0"/>
              <a:t>सिंहगड, राजगड व तोरणा काबीज (१७०२-०४)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mr-IN" sz="2800" dirty="0" smtClean="0"/>
              <a:t> बादशहाची वाकीणखेड्याची मोहीम (१७०४-०५)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स्वातंत्र्ययुद्धाचे शेवटचे पर्व (१७०६-१७०७):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धनाजी जाधवांची कामगिरी:</a:t>
            </a:r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महाराणी ताराबाईचे कर्तृत्व:</a:t>
            </a:r>
          </a:p>
          <a:p>
            <a:pPr>
              <a:buFont typeface="Wingdings" pitchFamily="2" charset="2"/>
              <a:buChar char="q"/>
            </a:pPr>
            <a:endParaRPr lang="mr-IN" sz="2800" dirty="0" smtClean="0"/>
          </a:p>
          <a:p>
            <a:pPr>
              <a:buFont typeface="Wingdings" pitchFamily="2" charset="2"/>
              <a:buChar char="q"/>
            </a:pPr>
            <a:r>
              <a:rPr lang="mr-IN" sz="2800" dirty="0" smtClean="0"/>
              <a:t> योग्यता: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smtClean="0"/>
              <a:t>समारोप: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r-IN" sz="4400" dirty="0" smtClean="0"/>
          </a:p>
          <a:p>
            <a:r>
              <a:rPr lang="mr-IN" sz="4400" dirty="0" smtClean="0"/>
              <a:t>प्रश्नोत्तर (Q &amp; </a:t>
            </a:r>
            <a:r>
              <a:rPr lang="en-GB" sz="4400" dirty="0" smtClean="0"/>
              <a:t>A)</a:t>
            </a:r>
            <a:r>
              <a:rPr lang="mr-IN" sz="4400" dirty="0" smtClean="0"/>
              <a:t>: 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446</TotalTime>
  <Words>97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महाराणी ताराबाई: (१६७५-१७६१) (Maharani Tarabai)</vt:lpstr>
      <vt:lpstr>महाराणी ताराबाईची कारकीर्द (१७००-१७०७)</vt:lpstr>
      <vt:lpstr>महाराणी ताराबाई: </vt:lpstr>
      <vt:lpstr>क्रमश:</vt:lpstr>
      <vt:lpstr>क्रमश:</vt:lpstr>
      <vt:lpstr>समारोप: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com</cp:lastModifiedBy>
  <cp:revision>119</cp:revision>
  <dcterms:created xsi:type="dcterms:W3CDTF">2006-08-16T00:00:00Z</dcterms:created>
  <dcterms:modified xsi:type="dcterms:W3CDTF">2019-03-06T07:08:03Z</dcterms:modified>
</cp:coreProperties>
</file>