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3883A-C743-1F4B-828E-12AE26009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F90C19-B921-5E40-808A-737638B3D7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75A05-92EF-2247-8491-4F44E68FD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C23C4-E91D-374D-8AD8-426BFAA44DD6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CF07F-0300-194D-A565-3CD26B587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5C9E4-3644-9E41-93B6-532C2135C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3F05-B30E-1742-B65F-9D526776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10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9B523-DA9F-F34B-ADEE-ABB68FE8E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0BD59B-872F-3244-9CD1-5C5758BE20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BDA53-60AD-5C4E-9A30-4C32CCC21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C23C4-E91D-374D-8AD8-426BFAA44DD6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82399-F40A-D747-B3C4-D058C67D4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DC9CD-17F7-B940-B16F-0ADBE7876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3F05-B30E-1742-B65F-9D526776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17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9600AC-5B55-D849-BF54-A84F9C028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A76606-CDB1-594F-9674-DC0FEC865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262B9-7C35-F249-87AF-7F02C94B2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C23C4-E91D-374D-8AD8-426BFAA44DD6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CA1A6-A604-2748-9A7A-11B0A4917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6C057-4085-7B45-9C16-AE6A738F9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3F05-B30E-1742-B65F-9D526776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6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125FC-56B4-954C-8B40-9C48A6AA4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5165C-2C55-0240-AAC1-4D517B20A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1C296-1462-2746-8EDA-2940ADFF1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C23C4-E91D-374D-8AD8-426BFAA44DD6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02FE8-402C-E049-AF63-C17EE5979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7562A-630C-9B4C-ABBF-2659451CE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3F05-B30E-1742-B65F-9D526776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44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9DB59-20C0-D74B-BC9D-91754A05C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C60258-09F4-9741-9362-0B4422CDA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E34F2-2F0E-564F-AFA1-79C7CB8E5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C23C4-E91D-374D-8AD8-426BFAA44DD6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E9ACE-C8CB-7C41-B595-26DE2C43F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925AF-8830-5240-865D-6026FEB5A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3F05-B30E-1742-B65F-9D526776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4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4D8F4-19E8-7C4F-9477-08EE7951B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043B0-486A-6F4A-92E8-DBE2CFC5B1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11867-1AA7-A94B-B448-CFE95B873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8AB33-7F47-2A4A-8151-AD3D0B21A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C23C4-E91D-374D-8AD8-426BFAA44DD6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519AFB-E5D8-5E42-9373-3BDC772F4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9FC7D-82EB-5744-BEB9-591ED9896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3F05-B30E-1742-B65F-9D526776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3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0EA52-EB92-DD44-871E-30AE5428E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D2F2F9-AFD3-EF47-B7A9-3B26CB005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4382A-0355-5443-A23E-E720BFE6D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1A90D0-B62B-3C43-ADDA-CFBD70ED99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594F34-A460-954C-821F-7083BDD914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0058A4-CD3F-7E49-AA86-C766B7ECD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C23C4-E91D-374D-8AD8-426BFAA44DD6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1C6C75-CD53-644F-9A7B-B7765C5A1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15367C-2275-AA4E-8BD1-5E8E48B74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3F05-B30E-1742-B65F-9D526776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6A3B4-73D3-914D-B1BA-05020ED57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2A3DE8-D2BB-CC42-BB74-E255F8727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C23C4-E91D-374D-8AD8-426BFAA44DD6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7D1210-B0BD-8E4B-8974-588A7540C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6E9D9D-D586-9F48-8A81-1B0B7D022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3F05-B30E-1742-B65F-9D526776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67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31D231-94BE-E041-9182-4FF4081BA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C23C4-E91D-374D-8AD8-426BFAA44DD6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407AE1-8A18-E846-805B-9A4BD0F50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05909F-1878-D543-80D0-75C7E6430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3F05-B30E-1742-B65F-9D526776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9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F03AA-9A47-BB42-83A8-E424FD4F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A7794-0A3C-D848-BDF7-E9F698190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BED380-09FE-D04F-BAE3-3123E41E7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699F6A-7595-9C4C-9BB2-DE9E423AA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C23C4-E91D-374D-8AD8-426BFAA44DD6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4C3F26-B658-B146-98A7-F6AD1863E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9BDF21-A83C-B442-9930-DF5AAEF21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3F05-B30E-1742-B65F-9D526776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5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50939-E1ED-AB4C-AF4C-C140DE0E1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C1CF59-BD77-2645-AB06-928184D05B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237BF8-C5EA-B045-99C3-DD7B79351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A763B-A29F-5746-930D-C6940C099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C23C4-E91D-374D-8AD8-426BFAA44DD6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411D5-4445-0E46-BC47-A3995D3DE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B1ADF1-2FB3-D74F-99D7-855876A5C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3F05-B30E-1742-B65F-9D526776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5A44D8-A0C6-6A4B-B213-0507C4F88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8E042-1A85-5241-993A-543872ABE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CBB12-0017-2340-9B26-A412C1AFEA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C23C4-E91D-374D-8AD8-426BFAA44DD6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93535-C2C3-DD4E-817C-F552938CA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19FAF-6751-714B-8301-2B8003161F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D3F05-B30E-1742-B65F-9D526776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16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526DE-04C5-F744-BADA-F28E7B7FF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Vector: Phylum: Arthropoda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F6317-D891-7747-A9D8-F0E3944AB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Class Insecta
Head </a:t>
            </a:r>
          </a:p>
          <a:p>
            <a:r>
              <a:rPr lang="en-GB"/>
              <a:t>Thorax</a:t>
            </a:r>
          </a:p>
          <a:p>
            <a:r>
              <a:rPr lang="en-GB"/>
              <a:t>Abdomen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29991C5-0915-5A4D-BB9D-9576CCA284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699" y="0"/>
            <a:ext cx="5481801" cy="6655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913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8BDE3-EF25-4647-B5EB-E0F3F3716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051457A-9D22-A54C-AC43-11F1893108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437" y="1905793"/>
            <a:ext cx="7381876" cy="4333876"/>
          </a:xfrm>
        </p:spPr>
      </p:pic>
    </p:spTree>
    <p:extLst>
      <p:ext uri="{BB962C8B-B14F-4D97-AF65-F5344CB8AC3E}">
        <p14:creationId xmlns:p14="http://schemas.microsoft.com/office/powerpoint/2010/main" val="617513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EB5E7-07B8-D140-AD64-8E40B1DAE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4BE1CBE-FE1F-9D4D-83AA-F2BB35650D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850" y="1695450"/>
            <a:ext cx="8832056" cy="4668694"/>
          </a:xfrm>
        </p:spPr>
      </p:pic>
    </p:spTree>
    <p:extLst>
      <p:ext uri="{BB962C8B-B14F-4D97-AF65-F5344CB8AC3E}">
        <p14:creationId xmlns:p14="http://schemas.microsoft.com/office/powerpoint/2010/main" val="3738055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01E65-2A82-4D48-A91C-3F2632C91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9D896-4195-EF40-B5E2-D20800334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47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ACD24-7A4E-9F46-8DC1-FCE98AF6C8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56C8FD-B83B-A44B-A700-5416591E55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7687" y="4943978"/>
            <a:ext cx="9144000" cy="1655762"/>
          </a:xfrm>
        </p:spPr>
        <p:txBody>
          <a:bodyPr/>
          <a:lstStyle/>
          <a:p>
            <a:r>
              <a:rPr lang="en-GB" b="1"/>
              <a:t>Anopleles. Mosquito</a:t>
            </a:r>
            <a:endParaRPr lang="en-US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AF94B4A-A774-4241-B89C-22C39556AD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79" y="467227"/>
            <a:ext cx="10289442" cy="447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931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0FA2A-756C-6F49-BC8A-3DF455349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Culex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E11D2A1-9901-384D-A350-537C8EBCD1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012" y="1562893"/>
            <a:ext cx="7910253" cy="4929982"/>
          </a:xfrm>
        </p:spPr>
      </p:pic>
    </p:spTree>
    <p:extLst>
      <p:ext uri="{BB962C8B-B14F-4D97-AF65-F5344CB8AC3E}">
        <p14:creationId xmlns:p14="http://schemas.microsoft.com/office/powerpoint/2010/main" val="4240609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AF048-7AE2-0F41-BD3B-E174FC427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Aedes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68625FB-D8D8-6E49-8BE4-7A9AE2C6AA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020094"/>
            <a:ext cx="6400800" cy="4343400"/>
          </a:xfrm>
        </p:spPr>
      </p:pic>
    </p:spTree>
    <p:extLst>
      <p:ext uri="{BB962C8B-B14F-4D97-AF65-F5344CB8AC3E}">
        <p14:creationId xmlns:p14="http://schemas.microsoft.com/office/powerpoint/2010/main" val="672772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2F20E-31B7-1A4D-AEE4-431B93F67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Sand fly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625994F-5F8E-F94B-AB12-B13CEF439F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344" y="1825625"/>
            <a:ext cx="5140325" cy="4351338"/>
          </a:xfrm>
        </p:spPr>
      </p:pic>
    </p:spTree>
    <p:extLst>
      <p:ext uri="{BB962C8B-B14F-4D97-AF65-F5344CB8AC3E}">
        <p14:creationId xmlns:p14="http://schemas.microsoft.com/office/powerpoint/2010/main" val="1232728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4F94D-C517-D04A-95FF-B71C14D7E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House fly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B0A84BF-B806-114C-920A-3D041CE14A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052" y="1825625"/>
            <a:ext cx="5813896" cy="4351338"/>
          </a:xfrm>
        </p:spPr>
      </p:pic>
    </p:spTree>
    <p:extLst>
      <p:ext uri="{BB962C8B-B14F-4D97-AF65-F5344CB8AC3E}">
        <p14:creationId xmlns:p14="http://schemas.microsoft.com/office/powerpoint/2010/main" val="1892372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9C2C8-6F7E-A040-B609-04CADAD69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Plasmodium: malaria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1ACE6EF-3441-FB47-B58D-C57E344B19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4" y="1574800"/>
            <a:ext cx="10656095" cy="5043813"/>
          </a:xfrm>
        </p:spPr>
      </p:pic>
    </p:spTree>
    <p:extLst>
      <p:ext uri="{BB962C8B-B14F-4D97-AF65-F5344CB8AC3E}">
        <p14:creationId xmlns:p14="http://schemas.microsoft.com/office/powerpoint/2010/main" val="552080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67EC9-ADDF-1B49-A378-679C073EF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Malaria Life cycle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D442DBE-2446-1644-8942-DEEC1F1F17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" y="1474788"/>
            <a:ext cx="10515600" cy="5328984"/>
          </a:xfrm>
        </p:spPr>
      </p:pic>
    </p:spTree>
    <p:extLst>
      <p:ext uri="{BB962C8B-B14F-4D97-AF65-F5344CB8AC3E}">
        <p14:creationId xmlns:p14="http://schemas.microsoft.com/office/powerpoint/2010/main" val="1969034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5E12E-11C9-9245-AEE1-7ECC546FF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Prevention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424D6B5-737C-8842-AB41-5FDAA381EE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36" y="1813720"/>
            <a:ext cx="9092420" cy="4753202"/>
          </a:xfrm>
        </p:spPr>
      </p:pic>
    </p:spTree>
    <p:extLst>
      <p:ext uri="{BB962C8B-B14F-4D97-AF65-F5344CB8AC3E}">
        <p14:creationId xmlns:p14="http://schemas.microsoft.com/office/powerpoint/2010/main" val="928760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Vector: Phylum: Arthropoda </vt:lpstr>
      <vt:lpstr>PowerPoint Presentation</vt:lpstr>
      <vt:lpstr>Culex</vt:lpstr>
      <vt:lpstr>Aedes</vt:lpstr>
      <vt:lpstr>Sand fly</vt:lpstr>
      <vt:lpstr>House fly</vt:lpstr>
      <vt:lpstr>Plasmodium: malaria</vt:lpstr>
      <vt:lpstr>Malaria Life cycle</vt:lpstr>
      <vt:lpstr>Prevention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Unknown User</cp:lastModifiedBy>
  <cp:revision>4</cp:revision>
  <dcterms:created xsi:type="dcterms:W3CDTF">2021-05-24T03:32:39Z</dcterms:created>
  <dcterms:modified xsi:type="dcterms:W3CDTF">2021-05-27T04:34:15Z</dcterms:modified>
</cp:coreProperties>
</file>