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tableStyles" Target="tableStyle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tion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M</a:t>
            </a:r>
            <a:r>
              <a:rPr altLang="zh-CN" lang="en-US"/>
              <a:t>r</a:t>
            </a:r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i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l</a:t>
            </a:r>
            <a:r>
              <a:rPr altLang="zh-CN" lang="en-US"/>
              <a:t> </a:t>
            </a:r>
            <a:endParaRPr altLang="zh-CN" lang="en-US"/>
          </a:p>
          <a:p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istant</a:t>
            </a:r>
            <a:r>
              <a:rPr altLang="zh-CN" lang="en-US"/>
              <a:t> </a:t>
            </a:r>
            <a:r>
              <a:rPr altLang="zh-CN" lang="en-US"/>
              <a:t>professor</a:t>
            </a:r>
            <a:endParaRPr altLang="zh-CN" lang="en-US"/>
          </a:p>
          <a:p>
            <a:r>
              <a:rPr altLang="zh-CN" lang="en-US"/>
              <a:t>K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v</a:t>
            </a:r>
            <a:r>
              <a:rPr altLang="zh-CN" lang="en-US"/>
              <a:t>idyalay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i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2007985"/>
            <a:ext cx="5514056" cy="284203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2007985"/>
            <a:ext cx="5514056" cy="284203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14972" y="1536952"/>
            <a:ext cx="5514056" cy="3784095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M2010J19SI</dc:creator>
  <dcterms:created xsi:type="dcterms:W3CDTF">2015-05-11T22:30:45Z</dcterms:created>
  <dcterms:modified xsi:type="dcterms:W3CDTF">2024-04-05T18:33:39Z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c083e238841b40dfb6fd8c52ddece1bf</vt:lpwstr>
  </property>
</Properties>
</file>