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CEF7-0170-3245-AE15-69500F17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9F265-3107-2944-9FAA-70ECBF53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AF2E-F2D5-4440-8926-F09C5065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7D671-EB47-FE48-8505-E14966DC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EA0FA-E009-0A46-B362-268BFC14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E38C-A751-8E4D-B699-A9C13EC0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1685C-F13C-7841-8E8A-20B7CC0DA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380B2-6E8C-CA44-B1E4-85E85AED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2027-5C4D-AE4E-8E45-92C0E321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30B5F-3CC2-C14F-86D9-76CC1047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9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E9361-617C-C340-A0D3-5C4F80F99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C199A-C3BF-9D44-9829-B9DA30F1A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08D78-564D-3446-89CB-739AD712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1D657-F4A7-5446-BAD9-B60E387C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32F1-D4E0-EF44-A8EF-1998638C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5C08C-4F10-BC4F-A91D-60EEA6C6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ABE5-29FA-D44E-A916-2629DC336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0FB21-62D9-E441-AABE-1C332FE1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5C45D-E25B-0D46-959A-AEEE8AA5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4C7EE-B822-B046-B720-A8C007CF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0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EBA8-E145-F243-B506-4F0CF180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BE61A-0E9E-8F47-88E1-469DE9A89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5E02B-8C29-B540-8A61-5BD597AC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0B2B7-487C-714B-9946-87F8B80D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A5B21-CBD9-BF4C-B795-62A6E8AF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BE5E-13E4-D841-9AB0-692F1C69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E1935-DC23-D746-919C-81030A36D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120FC-73A4-DB4E-B1A1-F3B34B3B3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0C788-079E-B04A-95F4-38BB922F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3CE2A-97A9-0543-AE58-CD487C01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AD068-C537-764D-A59C-8D265FC5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D3E6-0168-E84E-A9EB-1769B6AB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942C5-6C54-CC42-B77B-7FCF6BB05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8F450-F74A-2F44-A1CD-8B53616A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E1269-22B0-184F-BD5C-ED0F53E28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F27CC-10CE-0646-BD41-6C98BBB86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CF702-DE59-9041-B9CD-0E1F5768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3EFAA-2FC6-6B4C-9082-9E06F072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EE808-B82F-D246-BE9D-E9D9BAAC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7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712-6460-0747-8BAA-408C898F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81891-D792-564F-A41F-D280B33C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2534A-54D6-3843-B775-D6BB81E6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A2C72-1038-C343-ACB5-05A1B1CE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9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B6701-2E3B-9040-851E-955B81E6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74348-5DC1-5644-AB07-2D104992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46421-1928-FF41-83C0-96632757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5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62FF-40D1-3A40-B770-298E75D1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FDA70-E6FA-AA49-BA8F-A933F3A26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8E891-2FC9-2540-B08D-696380BF5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C9DCD-8A65-C445-A7F1-FB52E0C5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F1B3F-0E33-4A42-BB97-3213240E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2EF49-A951-C848-BFA8-BCC46E20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DFA4-64F1-394B-B790-E6B1ED0D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DAC2E-005F-C94A-B377-56E5C887B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BE08B-1582-884B-9788-3E2291A76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442F4-AF81-AF42-91B0-003029CF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4274B-651A-9240-B7B0-9D7A7417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6F6E5-C78B-8D48-8153-B3F5308E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7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19C18-3202-3842-A482-D6FAFF91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2EBE1-46D0-F24E-8FB2-F87BF07FF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F933F-89BB-D144-9E75-39BDDA57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840E-2C12-044C-A732-3E2ED45D5B2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4C7D0-2774-D342-BFE3-F5B6FD272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ED879-3C63-E14B-826E-81D3F2E26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E90A2-1280-8549-9E34-B560FE48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3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To_a_Skylark" TargetMode="External" /><Relationship Id="rId3" Type="http://schemas.openxmlformats.org/officeDocument/2006/relationships/hyperlink" Target="https://en.m.wikipedia.org/wiki/Romantic_poetry" TargetMode="External" /><Relationship Id="rId7" Type="http://schemas.openxmlformats.org/officeDocument/2006/relationships/hyperlink" Target="https://en.m.wikipedia.org/wiki/Ode_to_the_West_Wind" TargetMode="External" /><Relationship Id="rId2" Type="http://schemas.openxmlformats.org/officeDocument/2006/relationships/hyperlink" Target="https://en.m.wikipedia.org/wiki/Romantic_literature_in_English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Ozymandias" TargetMode="External" /><Relationship Id="rId11" Type="http://schemas.openxmlformats.org/officeDocument/2006/relationships/hyperlink" Target="https://en.m.wikipedia.org/wiki/The_Masque_of_Anarchy" TargetMode="External" /><Relationship Id="rId5" Type="http://schemas.openxmlformats.org/officeDocument/2006/relationships/hyperlink" Target="https://en.m.wikipedia.org/wiki/Philosophical_poets" TargetMode="External" /><Relationship Id="rId10" Type="http://schemas.openxmlformats.org/officeDocument/2006/relationships/hyperlink" Target="https://en.m.wikipedia.org/wiki/The_Cloud_(poem)" TargetMode="External" /><Relationship Id="rId4" Type="http://schemas.openxmlformats.org/officeDocument/2006/relationships/hyperlink" Target="https://en.m.wikipedia.org/wiki/Lyric_poetry" TargetMode="External" /><Relationship Id="rId9" Type="http://schemas.openxmlformats.org/officeDocument/2006/relationships/hyperlink" Target="https://en.m.wikipedia.org/wiki/Music,_When_Soft_Voices_Die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Horace_Smith_(poet)" TargetMode="External" /><Relationship Id="rId2" Type="http://schemas.openxmlformats.org/officeDocument/2006/relationships/hyperlink" Target="https://en.m.wikipedia.org/wiki/Rosalind_and_Helen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1197-354A-764B-8274-3674D058B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142" y="-1191021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OZYMANDIAS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CBD57-0C24-7F48-92C2-A981ABC6B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2062" y="1196579"/>
            <a:ext cx="6643687" cy="2585323"/>
          </a:xfrm>
        </p:spPr>
        <p:txBody>
          <a:bodyPr/>
          <a:lstStyle/>
          <a:p>
            <a:r>
              <a:rPr lang="en-US" sz="3200" b="1">
                <a:solidFill>
                  <a:schemeClr val="accent5">
                    <a:lumMod val="50000"/>
                  </a:schemeClr>
                </a:solidFill>
              </a:rPr>
              <a:t>P. B.Shelley (1792-1822</a:t>
            </a:r>
            <a:r>
              <a:rPr lang="en-US"/>
              <a:t>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060DB5-3399-9947-8229-77D1029B5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390" y="1512511"/>
            <a:ext cx="5589984" cy="52506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BA0633-12FF-C242-B6BC-79F616E84B5A}"/>
              </a:ext>
            </a:extLst>
          </p:cNvPr>
          <p:cNvSpPr txBox="1"/>
          <p:nvPr/>
        </p:nvSpPr>
        <p:spPr>
          <a:xfrm>
            <a:off x="7489029" y="4493775"/>
            <a:ext cx="37087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>
                <a:solidFill>
                  <a:schemeClr val="accent4">
                    <a:lumMod val="50000"/>
                  </a:schemeClr>
                </a:solidFill>
              </a:rPr>
              <a:t>Mr: J.B.Khot</a:t>
            </a:r>
          </a:p>
          <a:p>
            <a:pPr algn="l"/>
            <a:r>
              <a:rPr lang="en-US" b="1">
                <a:solidFill>
                  <a:schemeClr val="accent4">
                    <a:lumMod val="50000"/>
                  </a:schemeClr>
                </a:solidFill>
              </a:rPr>
              <a:t>Assistant Professor</a:t>
            </a:r>
          </a:p>
          <a:p>
            <a:pPr algn="l"/>
            <a:r>
              <a:rPr lang="en-US" b="1">
                <a:solidFill>
                  <a:schemeClr val="accent4">
                    <a:lumMod val="50000"/>
                  </a:schemeClr>
                </a:solidFill>
              </a:rPr>
              <a:t>Kisan Veer Mahavidyalaya, Wai</a:t>
            </a:r>
          </a:p>
          <a:p>
            <a:pPr algn="l"/>
            <a:r>
              <a:rPr lang="en-US" b="1">
                <a:solidFill>
                  <a:schemeClr val="accent4">
                    <a:lumMod val="50000"/>
                  </a:schemeClr>
                </a:solidFill>
              </a:rPr>
              <a:t>Dist: Satara MAHARASHTRA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5949-1B34-FE48-9A82-1E34BC47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841" y="117473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3004-F721-B340-BB49-DA852AFC9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0" y="1726407"/>
            <a:ext cx="9913142" cy="435133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202122"/>
                </a:solidFill>
                <a:latin typeface="-apple-system"/>
              </a:rPr>
              <a:t>O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ne of the major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2" tooltip="Romantic literature in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</a:t>
            </a:r>
            <a:r>
              <a:rPr lang="en-US" b="1" i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</a:rPr>
              <a:t>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3" tooltip="Romantic poet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Romantic poets</a:t>
            </a:r>
            <a:r>
              <a:rPr lang="en-US" b="1" u="none" strike="noStrike">
                <a:solidFill>
                  <a:schemeClr val="tx1">
                    <a:lumMod val="90000"/>
                    <a:lumOff val="10000"/>
                  </a:schemeClr>
                </a:solidFill>
                <a:latin typeface="-apple-system"/>
              </a:rPr>
              <a:t>.</a:t>
            </a:r>
          </a:p>
          <a:p>
            <a:r>
              <a:rPr lang="en-US" b="1">
                <a:solidFill>
                  <a:srgbClr val="202122"/>
                </a:solidFill>
                <a:latin typeface="-apple-system"/>
              </a:rPr>
              <a:t>W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idely regarded as one of the greatest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4" tooltip="Lyric poet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and </a:t>
            </a:r>
            <a:r>
              <a:rPr lang="en-US" b="1" i="0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-apple-system"/>
                <a:hlinkClick r:id="rId5" tooltip="Philosophical poe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philosophical poets</a:t>
            </a:r>
            <a:r>
              <a:rPr lang="en-US" b="1" u="none" strike="noStrike">
                <a:solidFill>
                  <a:schemeClr val="tx1">
                    <a:lumMod val="90000"/>
                    <a:lumOff val="10000"/>
                  </a:schemeClr>
                </a:solidFill>
                <a:latin typeface="-apple-system"/>
              </a:rPr>
              <a:t>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A radical in his poetry as well as in his political and social views.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Shelley is best known for classic poems such as "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6" tooltip="Ozymandias"/>
              </a:rPr>
              <a:t>Ozymandias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", "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7" tooltip="Ode to the West Wind"/>
              </a:rPr>
              <a:t>Ode to the West Wind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", "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8" tooltip="To a Skylark"/>
              </a:rPr>
              <a:t>To a Skylark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", "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9" tooltip="Music, When Soft Voices Die"/>
              </a:rPr>
              <a:t>Music, When Soft Voices Die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", 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10" tooltip="The Cloud (poem)"/>
              </a:rPr>
              <a:t>"The Cloud"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and </a:t>
            </a:r>
            <a:r>
              <a:rPr lang="en-US" b="1" i="1" u="none" strike="noStrike">
                <a:solidFill>
                  <a:srgbClr val="6B4BA1"/>
                </a:solidFill>
                <a:effectLst/>
                <a:latin typeface="inherit"/>
                <a:hlinkClick r:id="rId11" tooltip="The Masque of Anarchy"/>
              </a:rPr>
              <a:t>The Masque of Anarchy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.</a:t>
            </a:r>
          </a:p>
          <a:p>
            <a:endParaRPr lang="en-US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1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B77A-5D8C-6641-894E-3CD3515D8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605" y="-231381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Introduction to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55190-49D5-FD42-8C2F-C07310CC8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40" y="1272776"/>
            <a:ext cx="757356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This poem was published on 11 January 1818.</a:t>
            </a:r>
          </a:p>
          <a:p>
            <a:r>
              <a:rPr lang="en-US" b="1">
                <a:solidFill>
                  <a:srgbClr val="202122"/>
                </a:solidFill>
                <a:latin typeface="-apple-system"/>
              </a:rPr>
              <a:t>It 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was included the following year in Shelley's collection </a:t>
            </a:r>
            <a:r>
              <a:rPr lang="en-US" b="1" i="1" u="none" strike="noStrike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inherit"/>
                <a:hlinkClick r:id="rId2" tooltip="Rosalind and Hel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Rosalind and Helen, A Modern Eclogue; with Other Poems</a:t>
            </a:r>
            <a:endParaRPr lang="en-US" b="1" i="1">
              <a:solidFill>
                <a:schemeClr val="tx1">
                  <a:lumMod val="90000"/>
                  <a:lumOff val="10000"/>
                </a:schemeClr>
              </a:solidFill>
              <a:effectLst/>
              <a:latin typeface="-apple-system"/>
            </a:endParaRP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Shelley wrote the poem in friendly competition with his friend and fellow poet </a:t>
            </a:r>
            <a:r>
              <a:rPr lang="en-US" b="1" i="0" u="none" strike="noStrike">
                <a:solidFill>
                  <a:srgbClr val="6B4BA1"/>
                </a:solidFill>
                <a:effectLst/>
                <a:latin typeface="-apple-system"/>
                <a:hlinkClick r:id="rId3" tooltip="Horace Smith (poet)"/>
              </a:rPr>
              <a:t>Horace Smith</a:t>
            </a:r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 (1779–1849), who also wrote a sonnet on the same topic with the same title.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Both poems explore the fate of history and the ravages of time: even the greatest men and the empires they forge are impermanent.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-apple-system"/>
              </a:rPr>
              <a:t>A central theme of the "Ozymandias" poems is the inevitable decline of rulers with their pretensions to greatness.</a:t>
            </a:r>
          </a:p>
          <a:p>
            <a:endParaRPr lang="en-US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B39422DB-83B5-9246-9524-A71286108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803672"/>
            <a:ext cx="4214814" cy="608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868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5ADD-B28C-3841-805A-1600D693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700" y="-211932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Ozymandias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180DC2-7446-8249-9925-D30FAC9D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67" y="196770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I met a traveller from an antique land,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Who said—“Two vast and trunkless legs of stone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Stand in the desert. . . . Near them, on the sand,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Half sunk a shattered visage lies, whose frown,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And wrinkled lip, and sneer of cold command,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Tell that its sculptor well those passions read</a:t>
            </a:r>
            <a:br>
              <a:rPr lang="en-US" b="1" i="0">
                <a:solidFill>
                  <a:srgbClr val="000000"/>
                </a:solidFill>
                <a:effectLst/>
                <a:latin typeface="adobe-garamond-pro"/>
              </a:rPr>
            </a:br>
            <a:endParaRPr lang="en-US" b="1" i="0">
              <a:solidFill>
                <a:srgbClr val="000000"/>
              </a:solidFill>
              <a:effectLst/>
              <a:latin typeface="adobe-garamond-pro"/>
            </a:endParaRPr>
          </a:p>
          <a:p>
            <a:pPr marL="0" indent="0" fontAlgn="base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adobe-garamond-pro"/>
              </a:rPr>
              <a:t>Which yet survive, stamped on these lifeless things,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176732-F09E-AD4B-967C-958BA26EB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3" y="1375171"/>
            <a:ext cx="4889137" cy="5482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084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473AC-2099-9B4E-859F-32D4C19C9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173553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The hand that mocked them, and the heart that fed;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And on the pedestal, these words appear: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My name is Ozymandias, King of Kings;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Look on my Works, ye Mighty, and despair!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Nothing beside remains. Round the decay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Of that colossal Wreck, boundless and bare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 fontAlgn="base">
              <a:buNone/>
            </a:pPr>
            <a:r>
              <a:rPr lang="en-US" b="1">
                <a:effectLst/>
                <a:latin typeface="inherit"/>
              </a:rPr>
              <a:t>The lone and level sands stretch far away.”</a:t>
            </a:r>
            <a:br>
              <a:rPr lang="en-US" b="1">
                <a:effectLst/>
                <a:latin typeface="inherit"/>
              </a:rPr>
            </a:br>
            <a:endParaRPr lang="en-US" b="1">
              <a:effectLst/>
              <a:latin typeface="inherit"/>
            </a:endParaRPr>
          </a:p>
          <a:p>
            <a:pPr marL="0" indent="0">
              <a:buNone/>
            </a:pPr>
            <a:br>
              <a:rPr lang="en-US">
                <a:effectLst/>
                <a:latin typeface="inherit"/>
              </a:rPr>
            </a:b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FC21BE2-85A5-7145-9E2B-4FE399105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38" y="1553766"/>
            <a:ext cx="6246449" cy="5179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404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OZYMANDIAS</vt:lpstr>
      <vt:lpstr>About the Poet</vt:lpstr>
      <vt:lpstr>Introduction to the Poem</vt:lpstr>
      <vt:lpstr>Ozymandias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OZYMANDIAS</dc:title>
  <dc:creator>Unknown User</dc:creator>
  <cp:lastModifiedBy>Unknown User</cp:lastModifiedBy>
  <cp:revision>7</cp:revision>
  <dcterms:created xsi:type="dcterms:W3CDTF">2020-10-30T09:19:38Z</dcterms:created>
  <dcterms:modified xsi:type="dcterms:W3CDTF">2020-11-09T15:26:21Z</dcterms:modified>
</cp:coreProperties>
</file>