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79" r:id="rId30"/>
    <p:sldId id="280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0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9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5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14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1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2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2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28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2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3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3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36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637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3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60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04860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104860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60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0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lang="zh-CN" altLang="en-US" smtClean="0"/>
              <a:t>2021/6/21</a:t>
            </a:fld>
            <a:endParaRPr lang="zh-CN" alt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Pearl culture </a:t>
            </a:r>
          </a:p>
        </p:txBody>
      </p:sp>
      <p:sp>
        <p:nvSpPr>
          <p:cNvPr id="104858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Picture 209716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537802">
            <a:off x="-10257" y="236253"/>
            <a:ext cx="9144000" cy="63804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209716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3873" y="307410"/>
            <a:ext cx="9144000" cy="64561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209716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35306" y="-15626"/>
            <a:ext cx="9144000" cy="66893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Picture 209716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733"/>
            <a:ext cx="9144000" cy="62895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2097166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066"/>
            <a:ext cx="9144000" cy="516124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Picture 209716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54"/>
            <a:ext cx="9144000" cy="64043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Picture 209716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25"/>
            <a:ext cx="9144000" cy="65936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Picture 209716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588"/>
            <a:ext cx="9144000" cy="64031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Picture 209717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373"/>
            <a:ext cx="9144000" cy="66378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Picture 209717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163"/>
            <a:ext cx="9144000" cy="68172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097151"/>
          <p:cNvPicPr>
            <a:picLocks/>
          </p:cNvPicPr>
          <p:nvPr/>
        </p:nvPicPr>
        <p:blipFill>
          <a:blip r:embed="rId2"/>
          <a:srcRect t="5978" r="374" b="71171"/>
          <a:stretch>
            <a:fillRect/>
          </a:stretch>
        </p:blipFill>
        <p:spPr>
          <a:xfrm>
            <a:off x="-227860" y="980578"/>
            <a:ext cx="9599720" cy="489684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Picture 209717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15"/>
            <a:ext cx="9144000" cy="67174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C35AB-FC15-C04F-86D9-15764C01A718}"/>
              </a:ext>
            </a:extLst>
          </p:cNvPr>
          <p:cNvSpPr txBox="1"/>
          <p:nvPr/>
        </p:nvSpPr>
        <p:spPr>
          <a:xfrm>
            <a:off x="2342242" y="192314"/>
            <a:ext cx="235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Lingha pearl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2AE5690-2E11-6540-8DDA-52A69E9EC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4" y="1217045"/>
            <a:ext cx="3737655" cy="297395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6F8F928-E36A-8E4A-B1EB-24EACFC49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32794"/>
            <a:ext cx="3194277" cy="31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88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8E0747-4DDF-554B-90A8-0DFE4F589F90}"/>
              </a:ext>
            </a:extLst>
          </p:cNvPr>
          <p:cNvSpPr txBox="1"/>
          <p:nvPr/>
        </p:nvSpPr>
        <p:spPr>
          <a:xfrm>
            <a:off x="4415064" y="364671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Seed pearl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3863FCD-383F-654A-A517-4522F9F81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49" y="1061357"/>
            <a:ext cx="5966461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9AC10-704D-A34C-A050-2EC84B252F11}"/>
              </a:ext>
            </a:extLst>
          </p:cNvPr>
          <p:cNvSpPr txBox="1"/>
          <p:nvPr/>
        </p:nvSpPr>
        <p:spPr>
          <a:xfrm>
            <a:off x="3875314" y="355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Baroque pearl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ABE6545-8B78-8B47-B50B-D985CB498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0" y="1153533"/>
            <a:ext cx="3638777" cy="42744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F36BC8B-9981-0C4B-BCDF-B2BB73C54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22" y="1669143"/>
            <a:ext cx="4243956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2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9D4DEA-7006-4B48-9892-CC09B328AEFE}"/>
              </a:ext>
            </a:extLst>
          </p:cNvPr>
          <p:cNvSpPr txBox="1"/>
          <p:nvPr/>
        </p:nvSpPr>
        <p:spPr>
          <a:xfrm>
            <a:off x="3993242" y="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Blister pearl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FAB591C-7DBF-344F-8F16-215062C5A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53" y="1097869"/>
            <a:ext cx="5251904" cy="50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63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124C2F-EBE2-BF42-B213-A7765433D6CA}"/>
              </a:ext>
            </a:extLst>
          </p:cNvPr>
          <p:cNvSpPr txBox="1"/>
          <p:nvPr/>
        </p:nvSpPr>
        <p:spPr>
          <a:xfrm>
            <a:off x="3866243" y="30117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Oriental pearl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1BCB9E2-507F-DC45-913A-5808DB8CB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33" y="1167720"/>
            <a:ext cx="6498768" cy="471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16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04F6C0-C4B4-A740-8352-4E287824C650}"/>
              </a:ext>
            </a:extLst>
          </p:cNvPr>
          <p:cNvSpPr txBox="1"/>
          <p:nvPr/>
        </p:nvSpPr>
        <p:spPr>
          <a:xfrm>
            <a:off x="4165600" y="37374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Cultured pearl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F0CB35E-E4AF-DF4B-8602-A7A861337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" y="1652133"/>
            <a:ext cx="3819955" cy="346415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0C9983-4127-DE48-8177-B4C54DD28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4" y="1473540"/>
            <a:ext cx="3910920" cy="39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47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76A201-BAA6-434F-8866-E014909D95DA}"/>
              </a:ext>
            </a:extLst>
          </p:cNvPr>
          <p:cNvSpPr txBox="1"/>
          <p:nvPr/>
        </p:nvSpPr>
        <p:spPr>
          <a:xfrm>
            <a:off x="4165600" y="27395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/>
              <a:t>Natural pearl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92D98DB-0FBF-CC47-9771-E7B9B32B5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9" y="2066471"/>
            <a:ext cx="3874796" cy="216988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EF0C61A-1BB0-154F-AE6E-23857CC46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27" y="2139043"/>
            <a:ext cx="2925379" cy="24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8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DCE749-C4F4-B84D-8BFE-8454839A4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14" y="72571"/>
            <a:ext cx="5280077" cy="678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7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Picture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591576">
            <a:off x="-1453" y="184881"/>
            <a:ext cx="9144000" cy="63661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2"/>
          <a:srcRect t="5853" r="-42" b="70579"/>
          <a:stretch>
            <a:fillRect/>
          </a:stretch>
        </p:blipFill>
        <p:spPr>
          <a:xfrm>
            <a:off x="0" y="502602"/>
            <a:ext cx="8559936" cy="532947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Picture 209717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637"/>
            <a:ext cx="9144000" cy="65361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209715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92"/>
            <a:ext cx="9144000" cy="67435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209715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66379">
            <a:off x="13568" y="-239236"/>
            <a:ext cx="9312672" cy="59325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09715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066"/>
            <a:ext cx="9144000" cy="55650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Picture 2097156"/>
          <p:cNvPicPr>
            <a:picLocks/>
          </p:cNvPicPr>
          <p:nvPr/>
        </p:nvPicPr>
        <p:blipFill>
          <a:blip r:embed="rId2"/>
          <a:srcRect l="14349" t="4906" r="11534" b="-74"/>
          <a:stretch>
            <a:fillRect/>
          </a:stretch>
        </p:blipFill>
        <p:spPr>
          <a:xfrm>
            <a:off x="218121" y="-171395"/>
            <a:ext cx="8941348" cy="75397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209715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"/>
            <a:ext cx="9144000" cy="67348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Picture 209716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875"/>
            <a:ext cx="9144000" cy="62214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Pearl culture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Pearl culture </dc:title>
  <dc:creator>RMX2170</dc:creator>
  <cp:lastModifiedBy>Unknown User</cp:lastModifiedBy>
  <cp:revision>1</cp:revision>
  <dcterms:created xsi:type="dcterms:W3CDTF">2015-05-11T22:30:45Z</dcterms:created>
  <dcterms:modified xsi:type="dcterms:W3CDTF">2021-06-21T04:50:14Z</dcterms:modified>
</cp:coreProperties>
</file>