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AA7C-5917-0EB4-4CE0-237000939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B.Sc. Part I, Semester I</a:t>
            </a:r>
            <a:br>
              <a:rPr lang="en-US" dirty="0"/>
            </a:br>
            <a:r>
              <a:rPr lang="en-US" dirty="0"/>
              <a:t>Zoology, DSC 15 A, </a:t>
            </a:r>
            <a:br>
              <a:rPr lang="en-US" dirty="0"/>
            </a:br>
            <a:r>
              <a:rPr lang="en-US" dirty="0"/>
              <a:t>Paper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185CB-EAA8-1A48-778A-38F367617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191366"/>
            <a:ext cx="10572000" cy="434974"/>
          </a:xfrm>
        </p:spPr>
        <p:txBody>
          <a:bodyPr>
            <a:noAutofit/>
          </a:bodyPr>
          <a:lstStyle/>
          <a:p>
            <a:r>
              <a:rPr lang="en-US" dirty="0"/>
              <a:t>Unit I – Study Of Non-Chordates: Part I</a:t>
            </a:r>
          </a:p>
          <a:p>
            <a:r>
              <a:rPr lang="en-US" dirty="0"/>
              <a:t>Phylum – Cnidaria (General Characters and classification upto classes, polymorphism in Hydrozoa)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A8441-0AF0-34EE-D0A3-5B00BCE64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765" y="339328"/>
            <a:ext cx="3601641" cy="3714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9DAE3E-99FB-1F19-F287-3D86FCE1AD90}"/>
              </a:ext>
            </a:extLst>
          </p:cNvPr>
          <p:cNvSpPr txBox="1"/>
          <p:nvPr/>
        </p:nvSpPr>
        <p:spPr>
          <a:xfrm>
            <a:off x="5644444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E9701-068E-BBC6-A65F-0D2DB94E125A}"/>
              </a:ext>
            </a:extLst>
          </p:cNvPr>
          <p:cNvSpPr txBox="1"/>
          <p:nvPr/>
        </p:nvSpPr>
        <p:spPr>
          <a:xfrm>
            <a:off x="10432961" y="6222197"/>
            <a:ext cx="158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Miss Renjar J. </a:t>
            </a:r>
            <a:r>
              <a:rPr lang="en-US" sz="1400"/>
              <a:t>K.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633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0014-5D54-163A-06D8-3874D6BA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General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59138-C714-6018-4BF0-1244FA4A4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phylum includes organisms, which possess specialised stinging cells called cnidoblasts.</a:t>
            </a:r>
          </a:p>
          <a:p>
            <a:r>
              <a:rPr lang="en-US" dirty="0"/>
              <a:t>Animals are strictly aquatic, some are freshwater while some are marine.</a:t>
            </a:r>
          </a:p>
          <a:p>
            <a:r>
              <a:rPr lang="en-US" dirty="0"/>
              <a:t>The animals may be either solitary or colonial and sedentary or free swimming, and possess a cavity called coelenteron.</a:t>
            </a:r>
          </a:p>
          <a:p>
            <a:r>
              <a:rPr lang="en-US" dirty="0"/>
              <a:t>The animals are triploblastic and have generally non-cellular mesoglea.</a:t>
            </a:r>
          </a:p>
          <a:p>
            <a:r>
              <a:rPr lang="en-US" dirty="0"/>
              <a:t>The animals are radially symmetrical.</a:t>
            </a:r>
          </a:p>
          <a:p>
            <a:r>
              <a:rPr lang="en-US" dirty="0"/>
              <a:t>These animals are found in two different forms. One is the cylindrical, sedentary from called polyp and the other is free swimming, umbrella like form Called medusa</a:t>
            </a:r>
          </a:p>
          <a:p>
            <a:r>
              <a:rPr lang="en-US" dirty="0"/>
              <a:t>Reproduction is asexual as well as sexual.</a:t>
            </a:r>
          </a:p>
          <a:p>
            <a:r>
              <a:rPr lang="en-US" dirty="0"/>
              <a:t>Phylum Cnidaria has been divided into following classes.</a:t>
            </a:r>
          </a:p>
        </p:txBody>
      </p:sp>
    </p:spTree>
    <p:extLst>
      <p:ext uri="{BB962C8B-B14F-4D97-AF65-F5344CB8AC3E}">
        <p14:creationId xmlns:p14="http://schemas.microsoft.com/office/powerpoint/2010/main" val="45319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EB31-C089-A61C-F755-E09E7387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(A) Class - Hydrozoa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67A06-A8B0-211C-E171-AE35AD4A3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mostly marine and colonial, few are freshwater and solitary</a:t>
            </a:r>
          </a:p>
          <a:p>
            <a:r>
              <a:rPr lang="en-US" dirty="0"/>
              <a:t>Between ectoderm and endoderm, there is a presence of a non-cellular mesoglea.</a:t>
            </a:r>
          </a:p>
          <a:p>
            <a:r>
              <a:rPr lang="en-US" dirty="0"/>
              <a:t>Colonial forms like, Obelia, Physalia, Halistemma etc. Shows polymorphism.</a:t>
            </a:r>
          </a:p>
          <a:p>
            <a:r>
              <a:rPr lang="en-US" dirty="0"/>
              <a:t>Examples; Obelia, Physalia, Hydra, Halistemma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6784F-7EC8-F658-5149-178C06C1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50" y="3962297"/>
            <a:ext cx="1945300" cy="270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E51EEA-2611-FF8F-E0D0-126FB0754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786" y="4040542"/>
            <a:ext cx="2095500" cy="2419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CE656-04C0-0ADB-4FF6-B07955C5F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418" y="3962297"/>
            <a:ext cx="2549700" cy="24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9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4EB9-69FC-9238-A4AC-EC9E06B0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22906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(B) Class - </a:t>
            </a:r>
            <a:r>
              <a:rPr lang="en-US" dirty="0" err="1"/>
              <a:t>Scyphozoa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8EA4-DA8C-D806-2177-6E10F628E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41" y="2213358"/>
            <a:ext cx="10828358" cy="3636511"/>
          </a:xfrm>
        </p:spPr>
        <p:txBody>
          <a:bodyPr/>
          <a:lstStyle/>
          <a:p>
            <a:r>
              <a:rPr lang="en-US" dirty="0"/>
              <a:t>Animals are strictly marine and solitary.</a:t>
            </a:r>
          </a:p>
          <a:p>
            <a:r>
              <a:rPr lang="en-US" dirty="0"/>
              <a:t>These are free swimming; the medusoid phase is prominent.</a:t>
            </a:r>
          </a:p>
          <a:p>
            <a:r>
              <a:rPr lang="en-US" dirty="0"/>
              <a:t>Mesoglea is thick and it contain cells.</a:t>
            </a:r>
          </a:p>
          <a:p>
            <a:r>
              <a:rPr lang="en-US" dirty="0"/>
              <a:t>Examples : Jelly fish, Pelagia etc.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67F03-7B2B-1466-8A4B-390FFBE3F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58" y="3937993"/>
            <a:ext cx="2669440" cy="2745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7E337-3180-BD30-0C1E-EB688E2C7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6" y="3984803"/>
            <a:ext cx="3875486" cy="26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FD61-2E82-9ADB-8CC6-732A3DD2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(C) Class - Hydrozoa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DFC0D-429E-46B1-3FC0-D52D1AFB4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Animals are solitary or colonial.</a:t>
            </a:r>
          </a:p>
          <a:p>
            <a:r>
              <a:rPr lang="en-US" dirty="0"/>
              <a:t>These are strictly marine and are fixed to the substratum.</a:t>
            </a:r>
          </a:p>
          <a:p>
            <a:r>
              <a:rPr lang="en-US" dirty="0"/>
              <a:t>These are polyps only. The medusoid stage is absent.</a:t>
            </a:r>
          </a:p>
          <a:p>
            <a:r>
              <a:rPr lang="en-US" dirty="0"/>
              <a:t>Mesoglea contains cells as well as fibers.</a:t>
            </a:r>
          </a:p>
          <a:p>
            <a:r>
              <a:rPr lang="en-US" dirty="0"/>
              <a:t>Examples : Sea anemone, Tubipora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1CFE5-7529-E70A-4DC4-36A9FE050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35" y="4369058"/>
            <a:ext cx="3859475" cy="2041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490D2B-A367-FF45-F95D-659D1386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907" y="4040542"/>
            <a:ext cx="3228442" cy="25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1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1F30-1F5F-D73D-8E8E-B09A2F9D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Polymorphism in Hydrozoa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50704-C835-D587-3B6D-EA7542F9D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Polymorphism can be defined as a phenomenon, when an organism is a colony of more- than two types of individuals or zooids, which are different in structure and perform diverse functions in a coordinated manner.</a:t>
            </a:r>
          </a:p>
          <a:p>
            <a:r>
              <a:rPr lang="en-US" dirty="0"/>
              <a:t>In Cnidarians, in general have two basic morphological types of individuals,.</a:t>
            </a:r>
          </a:p>
          <a:p>
            <a:r>
              <a:rPr lang="en-US" dirty="0"/>
              <a:t>These individuals called zooids.</a:t>
            </a:r>
          </a:p>
          <a:p>
            <a:r>
              <a:rPr lang="en-US" dirty="0"/>
              <a:t>One zooid is called “ polyp” while other zooid is called “ medusa”.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99D7C-ADF3-8E7D-AEF9-DDB379320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296" y="4382738"/>
            <a:ext cx="4863702" cy="22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44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380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Quotable</vt:lpstr>
      <vt:lpstr>B.Sc. Part I, Semester I Zoology, DSC 15 A,  Paper I</vt:lpstr>
      <vt:lpstr> General characters</vt:lpstr>
      <vt:lpstr> (A) Class - Hydrozoa</vt:lpstr>
      <vt:lpstr>(B) Class - Scyphozoa</vt:lpstr>
      <vt:lpstr>(C) Class - Hydrozoa</vt:lpstr>
      <vt:lpstr>Polymorphism in Hydrozoa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B.Sc. Part I, Semester I Zoology, DSC 15 A,  Paper I</dc:title>
  <dc:creator>renjarjyotsna345@gmail.com</dc:creator>
  <cp:lastModifiedBy>ZOOLOGY</cp:lastModifiedBy>
  <cp:revision>8</cp:revision>
  <dcterms:created xsi:type="dcterms:W3CDTF">2024-04-03T19:34:21Z</dcterms:created>
  <dcterms:modified xsi:type="dcterms:W3CDTF">2024-04-05T05:29:12Z</dcterms:modified>
</cp:coreProperties>
</file>