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87815-7C43-4A97-9D28-DFFC8BC897E7}" v="7" dt="2024-04-25T11:18:58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-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6623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085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96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70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773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31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214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1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818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574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62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136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045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039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12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026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036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DDC8A1-FDD1-4627-80E1-193E899C96EB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43845F-8EC2-4B26-8832-4F3C5A526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445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mium Vector | Welcome inscription banner handwriting text banner ...">
            <a:extLst>
              <a:ext uri="{FF2B5EF4-FFF2-40B4-BE49-F238E27FC236}">
                <a16:creationId xmlns:a16="http://schemas.microsoft.com/office/drawing/2014/main" id="{F3EBD2C0-D859-EB88-98F6-292E26D9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76" y="447675"/>
            <a:ext cx="8764858" cy="5962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3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derstanding secondary market: What is it &amp; why is it important">
            <a:extLst>
              <a:ext uri="{FF2B5EF4-FFF2-40B4-BE49-F238E27FC236}">
                <a16:creationId xmlns:a16="http://schemas.microsoft.com/office/drawing/2014/main" id="{6C91BC28-8B83-2DC7-F4A6-D37A5D6F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47714"/>
            <a:ext cx="9753600" cy="466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4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BI: Get to know all about SEBI, its functions, structure &amp; more">
            <a:extLst>
              <a:ext uri="{FF2B5EF4-FFF2-40B4-BE49-F238E27FC236}">
                <a16:creationId xmlns:a16="http://schemas.microsoft.com/office/drawing/2014/main" id="{962CEEF1-C7A0-13A4-98EF-11C5A8DF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6" y="352775"/>
            <a:ext cx="10055612" cy="5501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2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EBI Takeover Code">
            <a:extLst>
              <a:ext uri="{FF2B5EF4-FFF2-40B4-BE49-F238E27FC236}">
                <a16:creationId xmlns:a16="http://schemas.microsoft.com/office/drawing/2014/main" id="{8AEBD0E8-CEA1-9F5C-8D7E-5C589710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47762"/>
            <a:ext cx="6076950" cy="456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6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7 Key Benefits of Depository System (Explained) - Googlesir">
            <a:extLst>
              <a:ext uri="{FF2B5EF4-FFF2-40B4-BE49-F238E27FC236}">
                <a16:creationId xmlns:a16="http://schemas.microsoft.com/office/drawing/2014/main" id="{475422FB-690F-81B3-0CE7-4FFB9FC42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46" y="3546087"/>
            <a:ext cx="5458911" cy="3122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565808-8D60-656D-E222-13DEDC5193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1732" r="-2464" b="19048"/>
          <a:stretch/>
        </p:blipFill>
        <p:spPr>
          <a:xfrm>
            <a:off x="143843" y="223025"/>
            <a:ext cx="6289286" cy="4081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732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QUIDATION OF FINANCIALLY DISTRESSED ENTERPRISES - ALBURO LAW">
            <a:extLst>
              <a:ext uri="{FF2B5EF4-FFF2-40B4-BE49-F238E27FC236}">
                <a16:creationId xmlns:a16="http://schemas.microsoft.com/office/drawing/2014/main" id="{6F9AE550-8E7A-9F53-AD35-8FD64879F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6" y="156119"/>
            <a:ext cx="6076950" cy="3272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rporate failure">
            <a:extLst>
              <a:ext uri="{FF2B5EF4-FFF2-40B4-BE49-F238E27FC236}">
                <a16:creationId xmlns:a16="http://schemas.microsoft.com/office/drawing/2014/main" id="{4F613C7D-8B5E-04CE-4F01-040DCCF62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1194" r="1949" b="21189"/>
          <a:stretch/>
        </p:blipFill>
        <p:spPr bwMode="auto">
          <a:xfrm>
            <a:off x="6240966" y="3507059"/>
            <a:ext cx="5701990" cy="3083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PT - What is Corporate Restructuring and Need of Corporate ...">
            <a:extLst>
              <a:ext uri="{FF2B5EF4-FFF2-40B4-BE49-F238E27FC236}">
                <a16:creationId xmlns:a16="http://schemas.microsoft.com/office/drawing/2014/main" id="{4D8229D2-C3F7-731F-E821-69783FEDC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65" b="20488"/>
          <a:stretch/>
        </p:blipFill>
        <p:spPr bwMode="auto">
          <a:xfrm>
            <a:off x="1423638" y="289933"/>
            <a:ext cx="9144000" cy="4995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4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Thank You Purple Flowers Garden Greeting Card for Sale by Irina Sztukowski">
            <a:extLst>
              <a:ext uri="{FF2B5EF4-FFF2-40B4-BE49-F238E27FC236}">
                <a16:creationId xmlns:a16="http://schemas.microsoft.com/office/drawing/2014/main" id="{1C22DE0D-FCE1-CBC6-3963-26EC07895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" y="367991"/>
            <a:ext cx="10436225" cy="5876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Business Financial Report PowerPoint Template">
            <a:extLst>
              <a:ext uri="{FF2B5EF4-FFF2-40B4-BE49-F238E27FC236}">
                <a16:creationId xmlns:a16="http://schemas.microsoft.com/office/drawing/2014/main" id="{0A31615D-501F-9D0B-2409-9A470C848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4" y="412595"/>
            <a:ext cx="6759861" cy="4516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Upward Trend">
                <a:extLst>
                  <a:ext uri="{FF2B5EF4-FFF2-40B4-BE49-F238E27FC236}">
                    <a16:creationId xmlns:a16="http://schemas.microsoft.com/office/drawing/2014/main" id="{7384B0FA-6699-FEC8-EF9D-5F9A63F268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6709314"/>
                  </p:ext>
                </p:extLst>
              </p:nvPr>
            </p:nvGraphicFramePr>
            <p:xfrm>
              <a:off x="7293652" y="2520452"/>
              <a:ext cx="4161613" cy="352674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161613" cy="3526742"/>
                    </a:xfrm>
                    <a:prstGeom prst="rect">
                      <a:avLst/>
                    </a:prstGeom>
                  </am3d:spPr>
                  <am3d:camera>
                    <am3d:pos x="0" y="0" z="6501291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711" d="1000000"/>
                    <am3d:preTrans dx="0" dy="-166094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Upward Trend">
                <a:extLst>
                  <a:ext uri="{FF2B5EF4-FFF2-40B4-BE49-F238E27FC236}">
                    <a16:creationId xmlns:a16="http://schemas.microsoft.com/office/drawing/2014/main" id="{7384B0FA-6699-FEC8-EF9D-5F9A63F268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3652" y="2520452"/>
                <a:ext cx="4161613" cy="35267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78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aning Of Business Finance">
            <a:extLst>
              <a:ext uri="{FF2B5EF4-FFF2-40B4-BE49-F238E27FC236}">
                <a16:creationId xmlns:a16="http://schemas.microsoft.com/office/drawing/2014/main" id="{937B7AA3-5274-6117-F470-027F19A66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3"/>
          <a:stretch/>
        </p:blipFill>
        <p:spPr bwMode="auto">
          <a:xfrm>
            <a:off x="2628900" y="1207817"/>
            <a:ext cx="6934200" cy="3185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5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nancing of Business: Types and Sources of Business Finance- FlexiPrep">
            <a:extLst>
              <a:ext uri="{FF2B5EF4-FFF2-40B4-BE49-F238E27FC236}">
                <a16:creationId xmlns:a16="http://schemas.microsoft.com/office/drawing/2014/main" id="{7726CC4A-B06F-72CF-13AC-1C3A85EF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32" y="1371600"/>
            <a:ext cx="7047570" cy="4493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3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rces of Finance for Small Businesses | eFinanceManagement">
            <a:extLst>
              <a:ext uri="{FF2B5EF4-FFF2-40B4-BE49-F238E27FC236}">
                <a16:creationId xmlns:a16="http://schemas.microsoft.com/office/drawing/2014/main" id="{DCB0C8BE-5E5B-241B-EF47-61AA7933B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62125"/>
            <a:ext cx="472440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2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enture Capital 101 | PPT">
            <a:extLst>
              <a:ext uri="{FF2B5EF4-FFF2-40B4-BE49-F238E27FC236}">
                <a16:creationId xmlns:a16="http://schemas.microsoft.com/office/drawing/2014/main" id="{1992A327-CC26-8455-B55A-3C04FAD3A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" y="591013"/>
            <a:ext cx="5196469" cy="3546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enture Capital 101 | PPT">
            <a:extLst>
              <a:ext uri="{FF2B5EF4-FFF2-40B4-BE49-F238E27FC236}">
                <a16:creationId xmlns:a16="http://schemas.microsoft.com/office/drawing/2014/main" id="{F1DE48B6-0A7E-E24D-2635-199FE009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7"/>
          <a:stretch/>
        </p:blipFill>
        <p:spPr bwMode="auto">
          <a:xfrm>
            <a:off x="5984487" y="2442116"/>
            <a:ext cx="5954752" cy="3780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9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PT - Chapter 20 PowerPoint Presentation, free download - ID:592269">
            <a:extLst>
              <a:ext uri="{FF2B5EF4-FFF2-40B4-BE49-F238E27FC236}">
                <a16:creationId xmlns:a16="http://schemas.microsoft.com/office/drawing/2014/main" id="{7AD82AB2-F7F1-ABD9-39ED-9BC0F536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22" y="696950"/>
            <a:ext cx="8783444" cy="5246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43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onents of Working Capital Management | WikiFinancepedia">
            <a:extLst>
              <a:ext uri="{FF2B5EF4-FFF2-40B4-BE49-F238E27FC236}">
                <a16:creationId xmlns:a16="http://schemas.microsoft.com/office/drawing/2014/main" id="{059B1E9E-0833-CA95-13B0-74AD2C5E5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33" y="2296686"/>
            <a:ext cx="5350031" cy="4086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orking Capital Management - What Is It &amp; Why It's Important">
            <a:extLst>
              <a:ext uri="{FF2B5EF4-FFF2-40B4-BE49-F238E27FC236}">
                <a16:creationId xmlns:a16="http://schemas.microsoft.com/office/drawing/2014/main" id="{5337F723-F099-009A-42C2-B6F60E7CE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3"/>
          <a:stretch/>
        </p:blipFill>
        <p:spPr bwMode="auto">
          <a:xfrm>
            <a:off x="392846" y="719487"/>
            <a:ext cx="5350031" cy="4086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7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😍 Primary financial market. Primary Dealers. 2019-02-01">
            <a:extLst>
              <a:ext uri="{FF2B5EF4-FFF2-40B4-BE49-F238E27FC236}">
                <a16:creationId xmlns:a16="http://schemas.microsoft.com/office/drawing/2014/main" id="{FCA23DD3-732F-79D5-6DE5-39762D70D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44" y="814039"/>
            <a:ext cx="6880303" cy="486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6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4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Green">
      <a:dk1>
        <a:sysClr val="windowText" lastClr="3D3D3D"/>
      </a:dk1>
      <a:lt1>
        <a:sysClr val="window" lastClr="FFFAE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113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shubhangi p</dc:creator>
  <cp:lastModifiedBy>shubhangi p</cp:lastModifiedBy>
  <cp:revision>3</cp:revision>
  <dcterms:created xsi:type="dcterms:W3CDTF">2024-04-25T10:54:30Z</dcterms:created>
  <dcterms:modified xsi:type="dcterms:W3CDTF">2024-04-26T10:10:09Z</dcterms:modified>
</cp:coreProperties>
</file>