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0F4CA-E602-E302-144A-907627957A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EB0970-37A3-5579-B042-86F51125F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965E-F251-57A6-E5C8-06654EBC0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D091-7DCC-40DA-A988-4B7A2F36A11A}" type="datetimeFigureOut">
              <a:rPr lang="en-IN" smtClean="0"/>
              <a:t>25-04-2024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A4014-4942-694C-2A73-7428BFF68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89B04-1DA9-8923-B5B4-C3403E9E2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AFF0-9553-44A0-AE84-AFAD5063AF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7956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airplane"/>
      </p:transition>
    </mc:Choice>
    <mc:Fallback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777BB-8626-B91B-36B4-F4C3ECF55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550050-04DF-3817-E9D6-4A267F893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EA663-E89D-96A7-6B2E-FE48C3FA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D091-7DCC-40DA-A988-4B7A2F36A11A}" type="datetimeFigureOut">
              <a:rPr lang="en-IN" smtClean="0"/>
              <a:t>25-04-2024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0BC533-BF74-98ED-A08E-8DEDF0C7E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C7315-9932-7D80-8EFD-C497DE9E9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AFF0-9553-44A0-AE84-AFAD5063AF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9259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airplane"/>
      </p:transition>
    </mc:Choice>
    <mc:Fallback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6EF3D9-9F34-861A-A6D8-9C9702B2B6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411A0-C58E-AE7C-A464-88D9B0E38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97C9F-0CE9-6D94-34A2-EFFEBE01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D091-7DCC-40DA-A988-4B7A2F36A11A}" type="datetimeFigureOut">
              <a:rPr lang="en-IN" smtClean="0"/>
              <a:t>25-04-2024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276BD-5704-8405-3768-3121DD14B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947DF-D91D-A4AD-A928-D657AA0FA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AFF0-9553-44A0-AE84-AFAD5063AF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7556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airplane"/>
      </p:transition>
    </mc:Choice>
    <mc:Fallback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5BA83-4BB3-4902-FCF8-588605C85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8E8A5-D12F-4DEE-930D-23F433C5D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E5941-3EFB-79E8-8E19-FB80CC491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D091-7DCC-40DA-A988-4B7A2F36A11A}" type="datetimeFigureOut">
              <a:rPr lang="en-IN" smtClean="0"/>
              <a:t>25-04-2024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C985-1F88-42CB-748F-9D85D191A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F5F39-E4E9-09A0-C1F4-165EAB72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AFF0-9553-44A0-AE84-AFAD5063AF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1068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airplane"/>
      </p:transition>
    </mc:Choice>
    <mc:Fallback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93830-8D2C-D9A8-A236-D8414C2D7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7C464-6098-065A-62F2-8856DA03E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A0EC-8384-A4D5-CC58-9D5B642A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D091-7DCC-40DA-A988-4B7A2F36A11A}" type="datetimeFigureOut">
              <a:rPr lang="en-IN" smtClean="0"/>
              <a:t>25-04-2024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C85AD-6CB5-89D4-F04F-7E2D71FC0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99A95-93E2-2D34-5836-A2CD45EB6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AFF0-9553-44A0-AE84-AFAD5063AF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61224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airplane"/>
      </p:transition>
    </mc:Choice>
    <mc:Fallback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3D0EE-C9F8-F785-FC08-8E89FF8C9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19050-A26B-D186-61BF-751A52E4F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2B70F-E436-E399-F8C7-267FE3984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0C05D-92C0-5E5F-E619-E3206366A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D091-7DCC-40DA-A988-4B7A2F36A11A}" type="datetimeFigureOut">
              <a:rPr lang="en-IN" smtClean="0"/>
              <a:t>25-04-2024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77A87-1E10-65AF-A871-06B3D7BF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B92F-973F-1318-FDD3-F6DA147E4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AFF0-9553-44A0-AE84-AFAD5063AF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963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airplane"/>
      </p:transition>
    </mc:Choice>
    <mc:Fallback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3661A-30FA-4008-0807-3A9AF19AE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E483A-6F20-043C-E568-A94222A27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BF00C-4BA9-DFDB-B61D-2D9F10296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FAE6F-4746-6A31-9B69-A6B44A5A31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5FCB94-9CD7-4EC7-9DC6-8E48C078DA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AC7129-97E9-AE14-E9F7-E89C0E76D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D091-7DCC-40DA-A988-4B7A2F36A11A}" type="datetimeFigureOut">
              <a:rPr lang="en-IN" smtClean="0"/>
              <a:t>25-04-2024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89017A-E921-2C59-CD59-C0C7785F3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71CF3C-5AD5-931D-1378-C8CEBC46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AFF0-9553-44A0-AE84-AFAD5063AF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2463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airplane"/>
      </p:transition>
    </mc:Choice>
    <mc:Fallback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78747-6C2D-33E4-A313-551AD7DE7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6D9967-0F6A-50CE-AB4B-128DE6296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D091-7DCC-40DA-A988-4B7A2F36A11A}" type="datetimeFigureOut">
              <a:rPr lang="en-IN" smtClean="0"/>
              <a:t>25-04-2024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191114-4EF4-B3AD-C1D4-2FCD91B47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35D9E-1592-BDB7-F2DF-89E7F1C9E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AFF0-9553-44A0-AE84-AFAD5063AF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0334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airplane"/>
      </p:transition>
    </mc:Choice>
    <mc:Fallback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89F0A2-89A8-883F-F17D-1827C547F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D091-7DCC-40DA-A988-4B7A2F36A11A}" type="datetimeFigureOut">
              <a:rPr lang="en-IN" smtClean="0"/>
              <a:t>25-04-2024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7F6CD8-BF10-7633-138A-39E3D81A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20340-D9A0-3ECF-D5A0-930DEEDC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AFF0-9553-44A0-AE84-AFAD5063AF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160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airplane"/>
      </p:transition>
    </mc:Choice>
    <mc:Fallback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D298C-50DA-2F7F-86BB-6A3B08F5D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8077E-5774-EEBC-1C8D-3CBA05A74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5A580-51DF-C386-7480-AEBD0D67F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0B74E-FA9D-EE97-A351-793EA9C9D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D091-7DCC-40DA-A988-4B7A2F36A11A}" type="datetimeFigureOut">
              <a:rPr lang="en-IN" smtClean="0"/>
              <a:t>25-04-2024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2AA72-8243-4FB0-CE05-6DC79AEC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571DA-BDB5-0DA5-31CB-8B1BFFD9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AFF0-9553-44A0-AE84-AFAD5063AF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0703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airplane"/>
      </p:transition>
    </mc:Choice>
    <mc:Fallback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ABDD4-5B3B-1377-C42C-C39166B6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4C9A66-4DD4-91C1-8A89-AD119B1AD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59DDCB-64C3-65E2-C56D-B5661847D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E9A26-BEA1-6FF1-2BDF-D8037677C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D091-7DCC-40DA-A988-4B7A2F36A11A}" type="datetimeFigureOut">
              <a:rPr lang="en-IN" smtClean="0"/>
              <a:t>25-04-2024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34FA4-03DC-8C66-07BC-FF2F157E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EE783-E327-CFFF-9EF9-F50B285F0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9AFF0-9553-44A0-AE84-AFAD5063AF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5608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airplane"/>
      </p:transition>
    </mc:Choice>
    <mc:Fallback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D25EA-13BA-ECD1-8A03-F933F0F8F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79066-D25C-A5AB-25C4-B6356D367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D56E4-EA33-C77A-5014-7779695A70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FD091-7DCC-40DA-A988-4B7A2F36A11A}" type="datetimeFigureOut">
              <a:rPr lang="en-IN" smtClean="0"/>
              <a:t>25-04-2024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27648-0C48-82EF-17A8-4ED96EB05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D5CF-D487-3155-3415-45807A998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9AFF0-9553-44A0-AE84-AFAD5063AF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769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airplane"/>
      </p:transition>
    </mc:Choice>
    <mc:Fallback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5183BC-F04E-3237-D0ED-9768A5FBEF48}"/>
              </a:ext>
            </a:extLst>
          </p:cNvPr>
          <p:cNvSpPr/>
          <p:nvPr/>
        </p:nvSpPr>
        <p:spPr>
          <a:xfrm>
            <a:off x="3345088" y="2967335"/>
            <a:ext cx="55018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WELCOME</a:t>
            </a:r>
            <a:endParaRPr lang="en-IN" sz="540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5318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airplan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isability Insurance and why you need it! | JRW Associates, Inc., a ...">
            <a:extLst>
              <a:ext uri="{FF2B5EF4-FFF2-40B4-BE49-F238E27FC236}">
                <a16:creationId xmlns:a16="http://schemas.microsoft.com/office/drawing/2014/main" id="{4A045C1C-4613-CF0B-3529-832C98752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8150"/>
            <a:ext cx="11430000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255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4000">
        <p15:prstTrans prst="wind"/>
      </p:transition>
    </mc:Choice>
    <mc:Fallback>
      <p:transition spd="slow" advClick="0" advTm="4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Reasons to Purchase Homeowners Insurance • Insurance Blog by Chris™">
            <a:extLst>
              <a:ext uri="{FF2B5EF4-FFF2-40B4-BE49-F238E27FC236}">
                <a16:creationId xmlns:a16="http://schemas.microsoft.com/office/drawing/2014/main" id="{690EDD83-EABB-2C52-C2A4-8AFF048CA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11" y="148590"/>
            <a:ext cx="5622413" cy="320516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omeowners Insurance vs. Renter’s Insurance: What’s the Difference?">
            <a:extLst>
              <a:ext uri="{FF2B5EF4-FFF2-40B4-BE49-F238E27FC236}">
                <a16:creationId xmlns:a16="http://schemas.microsoft.com/office/drawing/2014/main" id="{A80144AC-460E-A398-5F7F-A9A635B7F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324" y="2457450"/>
            <a:ext cx="6191946" cy="425196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906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airplan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ravel Insurance Provides Peace of Mind for the Holidays - Balderson ...">
            <a:extLst>
              <a:ext uri="{FF2B5EF4-FFF2-40B4-BE49-F238E27FC236}">
                <a16:creationId xmlns:a16="http://schemas.microsoft.com/office/drawing/2014/main" id="{74E816D4-D300-66E9-A256-9BFB40A49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" y="102870"/>
            <a:ext cx="5242560" cy="437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0F576946-A027-A376-4DF9-6FFCD3142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514" y="1297304"/>
            <a:ext cx="6288405" cy="546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670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airplan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5 Benefits of Car Insurance in 2023 - New Cars 2023 2023">
            <a:extLst>
              <a:ext uri="{FF2B5EF4-FFF2-40B4-BE49-F238E27FC236}">
                <a16:creationId xmlns:a16="http://schemas.microsoft.com/office/drawing/2014/main" id="{D690515B-A58B-2733-F01F-B7331F473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" y="129540"/>
            <a:ext cx="5061568" cy="349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ar Insurance Terms Explained - Financial Report">
            <a:extLst>
              <a:ext uri="{FF2B5EF4-FFF2-40B4-BE49-F238E27FC236}">
                <a16:creationId xmlns:a16="http://schemas.microsoft.com/office/drawing/2014/main" id="{3E11E18E-7AFF-FF80-FD03-7BB2BD435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380" y="2205991"/>
            <a:ext cx="6377940" cy="444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64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airplan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04DD9C-7FD5-1A96-C846-AD197213A32B}"/>
              </a:ext>
            </a:extLst>
          </p:cNvPr>
          <p:cNvSpPr/>
          <p:nvPr/>
        </p:nvSpPr>
        <p:spPr>
          <a:xfrm>
            <a:off x="1216471" y="1149686"/>
            <a:ext cx="4169567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IN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7000" endPos="35500" dir="5400000" sy="-90000" algn="bl" rotWithShape="0"/>
                </a:effectLst>
                <a:highlight>
                  <a:srgbClr val="008080"/>
                </a:highlight>
              </a:rPr>
              <a:t>THANK YOU</a:t>
            </a:r>
          </a:p>
        </p:txBody>
      </p:sp>
      <p:pic>
        <p:nvPicPr>
          <p:cNvPr id="1026" name="Picture 2" descr="Free Animated Smiley Faces, Download Free Animated Smiley Faces png ...">
            <a:extLst>
              <a:ext uri="{FF2B5EF4-FFF2-40B4-BE49-F238E27FC236}">
                <a16:creationId xmlns:a16="http://schemas.microsoft.com/office/drawing/2014/main" id="{C5B20B52-5035-BFF1-AA72-71F8C06A4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597" y="2953680"/>
            <a:ext cx="3916806" cy="289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4775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airplan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x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est Family Life Insurance Plans with Lifetime Coverage">
            <a:extLst>
              <a:ext uri="{FF2B5EF4-FFF2-40B4-BE49-F238E27FC236}">
                <a16:creationId xmlns:a16="http://schemas.microsoft.com/office/drawing/2014/main" id="{8A99019A-990F-5A3F-175D-CCEB57E16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25" y="501804"/>
            <a:ext cx="9166302" cy="585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663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airplan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at is Insurance Policy and Types of Insurance Policies?">
            <a:extLst>
              <a:ext uri="{FF2B5EF4-FFF2-40B4-BE49-F238E27FC236}">
                <a16:creationId xmlns:a16="http://schemas.microsoft.com/office/drawing/2014/main" id="{7AF0D210-7729-7B55-2FAE-90CFF23D1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20040"/>
            <a:ext cx="7612379" cy="596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6230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airplan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at is Life Insurance? Definitions, 9 Advantages, Features">
            <a:extLst>
              <a:ext uri="{FF2B5EF4-FFF2-40B4-BE49-F238E27FC236}">
                <a16:creationId xmlns:a16="http://schemas.microsoft.com/office/drawing/2014/main" id="{379145FB-6831-C5B6-387A-B93935E2C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130" y="537210"/>
            <a:ext cx="8641080" cy="573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58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airplan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hole Life Insurance - YouTube">
            <a:extLst>
              <a:ext uri="{FF2B5EF4-FFF2-40B4-BE49-F238E27FC236}">
                <a16:creationId xmlns:a16="http://schemas.microsoft.com/office/drawing/2014/main" id="{FC9E078E-BEB9-E431-15B9-4478984A5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6717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airplane"/>
      </p:transition>
    </mc:Choice>
    <mc:Fallback>
      <p:transition spd="slow" advClick="0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What is health insurance">
            <a:extLst>
              <a:ext uri="{FF2B5EF4-FFF2-40B4-BE49-F238E27FC236}">
                <a16:creationId xmlns:a16="http://schemas.microsoft.com/office/drawing/2014/main" id="{91283281-C7C7-835A-E642-BA61232C1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147763"/>
            <a:ext cx="6076950" cy="456247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1632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airplan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hat Is Life Insurance?">
            <a:extLst>
              <a:ext uri="{FF2B5EF4-FFF2-40B4-BE49-F238E27FC236}">
                <a16:creationId xmlns:a16="http://schemas.microsoft.com/office/drawing/2014/main" id="{9311FD58-5328-EC20-2836-EB7C77F2C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285875"/>
            <a:ext cx="7715250" cy="428625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73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airplan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hat is the Importance of Life Insurance? | Young Savers Ph">
            <a:extLst>
              <a:ext uri="{FF2B5EF4-FFF2-40B4-BE49-F238E27FC236}">
                <a16:creationId xmlns:a16="http://schemas.microsoft.com/office/drawing/2014/main" id="{7C485993-CF1F-5634-9AD7-525330A1D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047750"/>
            <a:ext cx="9525000" cy="47625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677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airplan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ypes of Marine Insurance | General Liability | Hull | Policy ...">
            <a:extLst>
              <a:ext uri="{FF2B5EF4-FFF2-40B4-BE49-F238E27FC236}">
                <a16:creationId xmlns:a16="http://schemas.microsoft.com/office/drawing/2014/main" id="{019974AB-D48A-B1AB-24C7-C9666F609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89" y="220980"/>
            <a:ext cx="5311141" cy="446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arine ins ppt | PPT">
            <a:extLst>
              <a:ext uri="{FF2B5EF4-FFF2-40B4-BE49-F238E27FC236}">
                <a16:creationId xmlns:a16="http://schemas.microsoft.com/office/drawing/2014/main" id="{28FFAA42-3267-6F5F-9C71-342893F82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310" y="2231708"/>
            <a:ext cx="5981701" cy="424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479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airplan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3D3D3D"/>
      </a:dk1>
      <a:lt1>
        <a:sysClr val="window" lastClr="FFFAE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shubhangi p</dc:creator>
  <cp:lastModifiedBy>shubhangi p</cp:lastModifiedBy>
  <cp:revision>5</cp:revision>
  <dcterms:created xsi:type="dcterms:W3CDTF">2024-04-25T05:10:43Z</dcterms:created>
  <dcterms:modified xsi:type="dcterms:W3CDTF">2024-04-25T06:29:08Z</dcterms:modified>
</cp:coreProperties>
</file>