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धर्मसुधारणा क्रांती </a:t>
            </a:r>
            <a:r>
              <a:rPr lang="en-GB" dirty="0" smtClean="0"/>
              <a:t>( Germany,1517) </a:t>
            </a:r>
            <a:br>
              <a:rPr lang="en-GB" dirty="0" smtClean="0"/>
            </a:br>
            <a:r>
              <a:rPr lang="mr-IN" dirty="0" smtClean="0"/>
              <a:t>(</a:t>
            </a:r>
            <a:r>
              <a:rPr lang="en-GB" dirty="0" smtClean="0"/>
              <a:t>Reformation Revolution</a:t>
            </a:r>
            <a:r>
              <a:rPr lang="mr-IN" dirty="0" smtClean="0"/>
              <a:t>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25533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 </a:t>
            </a: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en-GB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ऐतिहासिक पार्श्वभूमी:</a:t>
            </a:r>
            <a:endParaRPr lang="en-GB" sz="2800" dirty="0" smtClean="0"/>
          </a:p>
          <a:p>
            <a:endParaRPr lang="en-GB" sz="2800" dirty="0" smtClean="0"/>
          </a:p>
          <a:p>
            <a:pPr>
              <a:buFont typeface="Wingdings" pitchFamily="2" charset="2"/>
              <a:buChar char="q"/>
            </a:pPr>
            <a:r>
              <a:rPr lang="en-GB" sz="2800" dirty="0" smtClean="0"/>
              <a:t> </a:t>
            </a:r>
            <a:r>
              <a:rPr lang="mr-IN" sz="2800" dirty="0" smtClean="0"/>
              <a:t>व्याप्ती: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effectLst/>
        </p:spPr>
        <p:txBody>
          <a:bodyPr>
            <a:noAutofit/>
          </a:bodyPr>
          <a:lstStyle/>
          <a:p>
            <a:pPr algn="ctr"/>
            <a:r>
              <a:rPr lang="mr-IN" sz="3600" b="1" dirty="0" smtClean="0"/>
              <a:t>कारणे 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05400"/>
          </a:xfrm>
          <a:effectLst/>
        </p:spPr>
        <p:txBody>
          <a:bodyPr>
            <a:noAutofit/>
          </a:bodyPr>
          <a:lstStyle/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राजकीय कारणे: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प्रबोधन (पुनरुज्जीवन) चळवळ:</a:t>
            </a:r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मध्यमवर्गाचा उदय: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खिशचन धर्मसंस्थेत्तील अनागोंदी:</a:t>
            </a:r>
          </a:p>
          <a:p>
            <a:pPr marL="596646" indent="-514350" algn="just">
              <a:buFont typeface="Wingdings" pitchFamily="2" charset="2"/>
              <a:buChar char="q"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पोपला कनिष्ठ धर्मगुरूंचा विरोध:</a:t>
            </a:r>
          </a:p>
          <a:p>
            <a:pPr marL="596646" indent="-514350" algn="just">
              <a:buFont typeface="Wingdings" pitchFamily="2" charset="2"/>
              <a:buChar char="q"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बायबलच्या वाचन व भाषांतरावर बंदी:</a:t>
            </a:r>
          </a:p>
          <a:p>
            <a:pPr marL="596646" indent="-514350" algn="just">
              <a:buAutoNum type="hindiNumParenR"/>
            </a:pP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020762"/>
          </a:xfrm>
        </p:spPr>
        <p:txBody>
          <a:bodyPr>
            <a:normAutofit/>
          </a:bodyPr>
          <a:lstStyle/>
          <a:p>
            <a:r>
              <a:rPr lang="mr-IN" sz="4000" dirty="0" smtClean="0"/>
              <a:t>क्रमश: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257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mr-IN" sz="2800" dirty="0" smtClean="0"/>
              <a:t> धर्मसंस्थेत्तील यादवी:</a:t>
            </a:r>
          </a:p>
          <a:p>
            <a:pPr algn="just">
              <a:buNone/>
            </a:pPr>
            <a:endParaRPr lang="mr-IN" sz="2800" dirty="0" smtClean="0"/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81000"/>
            <a:ext cx="7498080" cy="685800"/>
          </a:xfrm>
        </p:spPr>
        <p:txBody>
          <a:bodyPr>
            <a:normAutofit/>
          </a:bodyPr>
          <a:lstStyle/>
          <a:p>
            <a:r>
              <a:rPr lang="mr-IN" sz="3600" dirty="0" smtClean="0"/>
              <a:t>वाटचाल किंवा स्वरूप: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543800" cy="5029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जॉन विक्लिफ (१३२०-१३८४):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जॉन हस (१३६९-१४१५):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इरॉस्मस (१४६९-१५३६):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मार्टिन ल्युथर (१४८३-१५४६):</a:t>
            </a:r>
            <a:endParaRPr lang="en-US" sz="28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प्रसार: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स्वित्झर्लंडमधील धर्मसुधारणा चळवळ: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स्कॉटलंडमधील धर्मसुधारणा चळवळ: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इंग्लंडमधील धर्मसुधारणा चळवळ: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रोमन कॅथोलिक पंथाचे नवे स्वरूप: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सोसायटी ऑफ जिझस: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परिणाम: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धर्मसंस्थेच्या अधिकारावर मर्यादा: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राजकीय जीवनात परिवर्तन: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खिशचन धर्माची खरी तत्वे लोकांपर्यंत गेली: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 </a:t>
            </a:r>
            <a:r>
              <a:rPr lang="mr-IN" sz="2800" dirty="0" smtClean="0"/>
              <a:t>राजसत्ता </a:t>
            </a:r>
            <a:r>
              <a:rPr lang="mr-IN" sz="2800" dirty="0" smtClean="0"/>
              <a:t>राजकीय वर्चस्वापासून मुक्त: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 </a:t>
            </a:r>
            <a:r>
              <a:rPr lang="mr-IN" sz="2800" dirty="0" smtClean="0"/>
              <a:t>समाजाचा </a:t>
            </a:r>
            <a:r>
              <a:rPr lang="mr-IN" sz="2800" dirty="0" smtClean="0"/>
              <a:t>बौद्धिक व आर्थिक विकास: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क्रमशः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धर्मसुधारणा चळवळीचे अनिष्ट परिणाम:</a:t>
            </a:r>
          </a:p>
          <a:p>
            <a:pPr>
              <a:buNone/>
            </a:pPr>
            <a:endParaRPr lang="mr-IN" sz="2800" dirty="0" smtClean="0"/>
          </a:p>
          <a:p>
            <a:pPr marL="596646" indent="-514350">
              <a:buAutoNum type="hindiNumPeriod"/>
            </a:pPr>
            <a:r>
              <a:rPr lang="mr-IN" sz="2800" dirty="0" smtClean="0"/>
              <a:t>फ्रान्समधील धार्मिक संघर्ष</a:t>
            </a:r>
            <a:r>
              <a:rPr lang="mr-IN" sz="2800" dirty="0" smtClean="0"/>
              <a:t>:</a:t>
            </a:r>
            <a:endParaRPr lang="mr-IN" sz="2800" dirty="0" smtClean="0"/>
          </a:p>
          <a:p>
            <a:pPr marL="596646" indent="-514350">
              <a:buAutoNum type="hindiNumPeriod"/>
            </a:pPr>
            <a:endParaRPr lang="en-US" sz="2800" dirty="0" smtClean="0"/>
          </a:p>
          <a:p>
            <a:pPr marL="596646" indent="-514350">
              <a:buAutoNum type="hindiNumPeriod"/>
            </a:pPr>
            <a:r>
              <a:rPr lang="mr-IN" sz="2800" dirty="0" smtClean="0"/>
              <a:t>स्पेनमधील </a:t>
            </a:r>
            <a:r>
              <a:rPr lang="mr-IN" sz="2800" dirty="0" smtClean="0"/>
              <a:t>धार्मिक संघर्ष</a:t>
            </a:r>
            <a:r>
              <a:rPr lang="mr-IN" sz="2800" dirty="0" smtClean="0"/>
              <a:t>:</a:t>
            </a:r>
            <a:endParaRPr lang="mr-IN" sz="2800" dirty="0" smtClean="0"/>
          </a:p>
          <a:p>
            <a:pPr marL="596646" indent="-514350">
              <a:buAutoNum type="hindiNumPeriod"/>
            </a:pPr>
            <a:endParaRPr lang="en-US" sz="2800" dirty="0" smtClean="0"/>
          </a:p>
          <a:p>
            <a:pPr marL="596646" indent="-514350">
              <a:buAutoNum type="hindiNumPeriod"/>
            </a:pPr>
            <a:endParaRPr lang="en-US" sz="2800" dirty="0" smtClean="0"/>
          </a:p>
          <a:p>
            <a:pPr marL="596646" indent="-514350">
              <a:buAutoNum type="hindiNumPeriod"/>
            </a:pPr>
            <a:r>
              <a:rPr lang="mr-IN" sz="2800" dirty="0" smtClean="0"/>
              <a:t>नेदरलंडमधील </a:t>
            </a:r>
            <a:r>
              <a:rPr lang="mr-IN" sz="2800" dirty="0" smtClean="0"/>
              <a:t>धार्मिक संघर्ष</a:t>
            </a:r>
            <a:r>
              <a:rPr lang="mr-IN" sz="2800" dirty="0" smtClean="0"/>
              <a:t>:</a:t>
            </a:r>
            <a:endParaRPr lang="mr-IN" sz="2800" dirty="0" smtClean="0"/>
          </a:p>
          <a:p>
            <a:pPr marL="596646" indent="-514350">
              <a:buAutoNum type="hindiNumPeriod"/>
            </a:pPr>
            <a:endParaRPr lang="en-US" sz="2800" dirty="0" smtClean="0"/>
          </a:p>
          <a:p>
            <a:pPr marL="596646" indent="-514350">
              <a:buAutoNum type="hindiNumPeriod"/>
            </a:pPr>
            <a:r>
              <a:rPr lang="mr-IN" sz="2800" dirty="0" smtClean="0"/>
              <a:t>जर्मनीतील </a:t>
            </a:r>
            <a:r>
              <a:rPr lang="mr-IN" sz="2800" dirty="0" smtClean="0"/>
              <a:t>धार्मिक संघर्ष:</a:t>
            </a:r>
          </a:p>
          <a:p>
            <a:pPr marL="596646" indent="-514350">
              <a:buAutoNum type="hindiNumPeriod"/>
            </a:pPr>
            <a:endParaRPr lang="mr-IN" sz="2800" dirty="0" smtClean="0"/>
          </a:p>
          <a:p>
            <a:pPr marL="596646" indent="-514350">
              <a:buNone/>
            </a:pPr>
            <a:r>
              <a:rPr lang="mr-IN" sz="2800" dirty="0" smtClean="0"/>
              <a:t>  * समारोप: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143000"/>
            <a:ext cx="7498080" cy="3581400"/>
          </a:xfrm>
        </p:spPr>
        <p:txBody>
          <a:bodyPr>
            <a:normAutofit/>
          </a:bodyPr>
          <a:lstStyle/>
          <a:p>
            <a:r>
              <a:rPr lang="mr-IN" dirty="0" smtClean="0"/>
              <a:t> प्रश्नोत्तर सत्र (</a:t>
            </a:r>
            <a:r>
              <a:rPr lang="en-GB" dirty="0" smtClean="0"/>
              <a:t>Q &amp; 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2438400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363</TotalTime>
  <Words>170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धर्मसुधारणा क्रांती ( Germany,1517)  (Reformation Revolution)</vt:lpstr>
      <vt:lpstr>कारणे :</vt:lpstr>
      <vt:lpstr>क्रमश:</vt:lpstr>
      <vt:lpstr>वाटचाल किंवा स्वरूप:</vt:lpstr>
      <vt:lpstr>प्रसार:</vt:lpstr>
      <vt:lpstr>परिणाम:</vt:lpstr>
      <vt:lpstr>क्रमशः</vt:lpstr>
      <vt:lpstr> प्रश्नोत्तर सत्र (Q &amp; 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‘Environmental and Ecological History: A New Trend in Contemporary  Indian Historiography'</dc:title>
  <dc:creator>VEDANT</dc:creator>
  <cp:lastModifiedBy>com</cp:lastModifiedBy>
  <cp:revision>103</cp:revision>
  <dcterms:created xsi:type="dcterms:W3CDTF">2006-08-16T00:00:00Z</dcterms:created>
  <dcterms:modified xsi:type="dcterms:W3CDTF">2019-03-07T11:20:19Z</dcterms:modified>
</cp:coreProperties>
</file>