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y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l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istry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endParaRPr altLang="zh-CN" lang="en-US"/>
          </a:p>
          <a:p>
            <a:r>
              <a:rPr altLang="zh-CN" lang="en-US"/>
              <a:t>K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dyalaya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i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M2010J19SI</dc:creator>
  <dcterms:created xsi:type="dcterms:W3CDTF">2015-05-11T00:30:45Z</dcterms:created>
  <dcterms:modified xsi:type="dcterms:W3CDTF">2024-02-23T04:36:20Z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85d9750835d6447dac3d44da71427357</vt:lpwstr>
  </property>
</Properties>
</file>