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36A495-236B-4A0E-9CAA-9391A5DE0F8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F13A4-943D-46D5-B2DA-1079715778A3}">
      <dgm:prSet custT="1"/>
      <dgm:spPr/>
      <dgm:t>
        <a:bodyPr/>
        <a:lstStyle/>
        <a:p>
          <a:pPr rtl="0"/>
          <a:r>
            <a:rPr lang="en-US" sz="5400" b="1" u="sng" dirty="0">
              <a:solidFill>
                <a:srgbClr val="FF0000"/>
              </a:solidFill>
            </a:rPr>
            <a:t>TRAITS IN LEADERSHIP</a:t>
          </a:r>
          <a:br>
            <a:rPr lang="en-US" sz="4100" dirty="0">
              <a:solidFill>
                <a:srgbClr val="FF0000"/>
              </a:solidFill>
            </a:rPr>
          </a:br>
          <a:endParaRPr lang="en-US" sz="4100" dirty="0">
            <a:solidFill>
              <a:srgbClr val="FF0000"/>
            </a:solidFill>
          </a:endParaRPr>
        </a:p>
      </dgm:t>
    </dgm:pt>
    <dgm:pt modelId="{FB75228F-6047-4786-B207-FD948965E174}" type="parTrans" cxnId="{76A465A8-C329-48CA-9D15-4BA6A83D8CF4}">
      <dgm:prSet/>
      <dgm:spPr/>
      <dgm:t>
        <a:bodyPr/>
        <a:lstStyle/>
        <a:p>
          <a:endParaRPr lang="en-US"/>
        </a:p>
      </dgm:t>
    </dgm:pt>
    <dgm:pt modelId="{5CAF21DA-99E8-4213-A6F7-0836E5EB0998}" type="sibTrans" cxnId="{76A465A8-C329-48CA-9D15-4BA6A83D8CF4}">
      <dgm:prSet/>
      <dgm:spPr/>
      <dgm:t>
        <a:bodyPr/>
        <a:lstStyle/>
        <a:p>
          <a:endParaRPr lang="en-US"/>
        </a:p>
      </dgm:t>
    </dgm:pt>
    <dgm:pt modelId="{5D47CCCD-A8B5-43D2-AD29-6BACBFA28BCD}" type="pres">
      <dgm:prSet presAssocID="{8136A495-236B-4A0E-9CAA-9391A5DE0F8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5D232D3-724F-48AD-A0EA-72012D0367EA}" type="pres">
      <dgm:prSet presAssocID="{6C8F13A4-943D-46D5-B2DA-1079715778A3}" presName="circle1" presStyleLbl="node1" presStyleIdx="0" presStyleCnt="1"/>
      <dgm:spPr/>
    </dgm:pt>
    <dgm:pt modelId="{51B0EDA6-94ED-4E0D-B7E8-C66E0841AB5B}" type="pres">
      <dgm:prSet presAssocID="{6C8F13A4-943D-46D5-B2DA-1079715778A3}" presName="space" presStyleCnt="0"/>
      <dgm:spPr/>
    </dgm:pt>
    <dgm:pt modelId="{8D1EBA81-E198-41C1-9960-C5357DF372E4}" type="pres">
      <dgm:prSet presAssocID="{6C8F13A4-943D-46D5-B2DA-1079715778A3}" presName="rect1" presStyleLbl="alignAcc1" presStyleIdx="0" presStyleCnt="1" custScaleX="105608"/>
      <dgm:spPr/>
    </dgm:pt>
    <dgm:pt modelId="{8B79D13D-83B7-406F-BF45-A183C0969379}" type="pres">
      <dgm:prSet presAssocID="{6C8F13A4-943D-46D5-B2DA-1079715778A3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6ADC0405-C5B4-40A7-9067-A3F24E328424}" type="presOf" srcId="{6C8F13A4-943D-46D5-B2DA-1079715778A3}" destId="{8D1EBA81-E198-41C1-9960-C5357DF372E4}" srcOrd="0" destOrd="0" presId="urn:microsoft.com/office/officeart/2005/8/layout/target3"/>
    <dgm:cxn modelId="{76A465A8-C329-48CA-9D15-4BA6A83D8CF4}" srcId="{8136A495-236B-4A0E-9CAA-9391A5DE0F88}" destId="{6C8F13A4-943D-46D5-B2DA-1079715778A3}" srcOrd="0" destOrd="0" parTransId="{FB75228F-6047-4786-B207-FD948965E174}" sibTransId="{5CAF21DA-99E8-4213-A6F7-0836E5EB0998}"/>
    <dgm:cxn modelId="{02B42BE5-20A4-4330-88CE-700673867EF3}" type="presOf" srcId="{8136A495-236B-4A0E-9CAA-9391A5DE0F88}" destId="{5D47CCCD-A8B5-43D2-AD29-6BACBFA28BCD}" srcOrd="0" destOrd="0" presId="urn:microsoft.com/office/officeart/2005/8/layout/target3"/>
    <dgm:cxn modelId="{551D2EF8-2A8B-4035-938A-D03E20A9806D}" type="presOf" srcId="{6C8F13A4-943D-46D5-B2DA-1079715778A3}" destId="{8B79D13D-83B7-406F-BF45-A183C0969379}" srcOrd="1" destOrd="0" presId="urn:microsoft.com/office/officeart/2005/8/layout/target3"/>
    <dgm:cxn modelId="{3A6FEA5D-A61A-4FF0-8A58-9F4295521D99}" type="presParOf" srcId="{5D47CCCD-A8B5-43D2-AD29-6BACBFA28BCD}" destId="{55D232D3-724F-48AD-A0EA-72012D0367EA}" srcOrd="0" destOrd="0" presId="urn:microsoft.com/office/officeart/2005/8/layout/target3"/>
    <dgm:cxn modelId="{4F84637F-02B1-438C-9396-399BB9D0D7FB}" type="presParOf" srcId="{5D47CCCD-A8B5-43D2-AD29-6BACBFA28BCD}" destId="{51B0EDA6-94ED-4E0D-B7E8-C66E0841AB5B}" srcOrd="1" destOrd="0" presId="urn:microsoft.com/office/officeart/2005/8/layout/target3"/>
    <dgm:cxn modelId="{B2B71561-B558-49B9-BCCC-F2C9EA0B6177}" type="presParOf" srcId="{5D47CCCD-A8B5-43D2-AD29-6BACBFA28BCD}" destId="{8D1EBA81-E198-41C1-9960-C5357DF372E4}" srcOrd="2" destOrd="0" presId="urn:microsoft.com/office/officeart/2005/8/layout/target3"/>
    <dgm:cxn modelId="{C9ECF672-7780-4CCA-A71A-382440D90737}" type="presParOf" srcId="{5D47CCCD-A8B5-43D2-AD29-6BACBFA28BCD}" destId="{8B79D13D-83B7-406F-BF45-A183C096937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5F38EA6-4743-48D3-9CDC-934638E7B7D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28DE2F6-D7A5-4FAB-823D-85BEA2FEE262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PHYSICAL FEATURES</a:t>
          </a:r>
        </a:p>
      </dgm:t>
    </dgm:pt>
    <dgm:pt modelId="{69D21736-F38B-421D-AB5A-E085D8252613}" type="parTrans" cxnId="{EE17E133-4B41-41A2-B1D5-1697DBC8F324}">
      <dgm:prSet/>
      <dgm:spPr/>
      <dgm:t>
        <a:bodyPr/>
        <a:lstStyle/>
        <a:p>
          <a:endParaRPr lang="en-US"/>
        </a:p>
      </dgm:t>
    </dgm:pt>
    <dgm:pt modelId="{0C986790-65B6-489F-A761-164B33CDA1AC}" type="sibTrans" cxnId="{EE17E133-4B41-41A2-B1D5-1697DBC8F324}">
      <dgm:prSet/>
      <dgm:spPr/>
      <dgm:t>
        <a:bodyPr/>
        <a:lstStyle/>
        <a:p>
          <a:endParaRPr lang="en-US"/>
        </a:p>
      </dgm:t>
    </dgm:pt>
    <dgm:pt modelId="{34A6B1C9-D0A3-4C89-8A4F-9C1A49BAC541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EMOTIONAL STABILITY</a:t>
          </a:r>
        </a:p>
      </dgm:t>
    </dgm:pt>
    <dgm:pt modelId="{E9349AA8-487F-4D73-8775-FE67E173EEEA}" type="parTrans" cxnId="{F5922424-9320-4B0A-AA7D-78855E8836D7}">
      <dgm:prSet/>
      <dgm:spPr/>
      <dgm:t>
        <a:bodyPr/>
        <a:lstStyle/>
        <a:p>
          <a:endParaRPr lang="en-US"/>
        </a:p>
      </dgm:t>
    </dgm:pt>
    <dgm:pt modelId="{06506B45-EF30-4CA2-8DEC-5BC87ABB395C}" type="sibTrans" cxnId="{F5922424-9320-4B0A-AA7D-78855E8836D7}">
      <dgm:prSet/>
      <dgm:spPr/>
      <dgm:t>
        <a:bodyPr/>
        <a:lstStyle/>
        <a:p>
          <a:endParaRPr lang="en-US"/>
        </a:p>
      </dgm:t>
    </dgm:pt>
    <dgm:pt modelId="{5542B2B1-D1E0-448B-B894-FA7D5A66060E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MOTIVATIONAL SKILLS</a:t>
          </a:r>
        </a:p>
      </dgm:t>
    </dgm:pt>
    <dgm:pt modelId="{EBF01474-E6B8-44F7-9570-C0E18BF8C583}" type="parTrans" cxnId="{C1522AC7-0D63-4E0E-810B-447B1D60E70F}">
      <dgm:prSet/>
      <dgm:spPr/>
      <dgm:t>
        <a:bodyPr/>
        <a:lstStyle/>
        <a:p>
          <a:endParaRPr lang="en-US"/>
        </a:p>
      </dgm:t>
    </dgm:pt>
    <dgm:pt modelId="{32489108-B36E-4698-A9BE-5E32D2773C05}" type="sibTrans" cxnId="{C1522AC7-0D63-4E0E-810B-447B1D60E70F}">
      <dgm:prSet/>
      <dgm:spPr/>
      <dgm:t>
        <a:bodyPr/>
        <a:lstStyle/>
        <a:p>
          <a:endParaRPr lang="en-US"/>
        </a:p>
      </dgm:t>
    </dgm:pt>
    <dgm:pt modelId="{B2B7796F-8F56-424B-91FA-547454A7E7BE}" type="pres">
      <dgm:prSet presAssocID="{F5F38EA6-4743-48D3-9CDC-934638E7B7DF}" presName="linearFlow" presStyleCnt="0">
        <dgm:presLayoutVars>
          <dgm:dir/>
          <dgm:resizeHandles val="exact"/>
        </dgm:presLayoutVars>
      </dgm:prSet>
      <dgm:spPr/>
    </dgm:pt>
    <dgm:pt modelId="{27E56E5B-B128-4DB8-8D24-3A147F7A421F}" type="pres">
      <dgm:prSet presAssocID="{D28DE2F6-D7A5-4FAB-823D-85BEA2FEE262}" presName="composite" presStyleCnt="0"/>
      <dgm:spPr/>
    </dgm:pt>
    <dgm:pt modelId="{0C511B25-7B60-4BB5-9739-CE738D73DB90}" type="pres">
      <dgm:prSet presAssocID="{D28DE2F6-D7A5-4FAB-823D-85BEA2FEE262}" presName="imgShp" presStyleLbl="fgImgPlace1" presStyleIdx="0" presStyleCnt="3"/>
      <dgm:spPr/>
    </dgm:pt>
    <dgm:pt modelId="{DB32BBE2-63D3-4437-A03D-76F846D3207B}" type="pres">
      <dgm:prSet presAssocID="{D28DE2F6-D7A5-4FAB-823D-85BEA2FEE262}" presName="txShp" presStyleLbl="node1" presStyleIdx="0" presStyleCnt="3" custLinFactNeighborX="-3084" custLinFactNeighborY="-136">
        <dgm:presLayoutVars>
          <dgm:bulletEnabled val="1"/>
        </dgm:presLayoutVars>
      </dgm:prSet>
      <dgm:spPr/>
    </dgm:pt>
    <dgm:pt modelId="{DA7A7729-1181-4D74-9335-6E0D99DC0D63}" type="pres">
      <dgm:prSet presAssocID="{0C986790-65B6-489F-A761-164B33CDA1AC}" presName="spacing" presStyleCnt="0"/>
      <dgm:spPr/>
    </dgm:pt>
    <dgm:pt modelId="{70B91664-4D77-4155-AE1D-877FC3258FFE}" type="pres">
      <dgm:prSet presAssocID="{34A6B1C9-D0A3-4C89-8A4F-9C1A49BAC541}" presName="composite" presStyleCnt="0"/>
      <dgm:spPr/>
    </dgm:pt>
    <dgm:pt modelId="{90EDD8A4-698B-48F3-8D4F-47E568D4CCFD}" type="pres">
      <dgm:prSet presAssocID="{34A6B1C9-D0A3-4C89-8A4F-9C1A49BAC541}" presName="imgShp" presStyleLbl="fgImgPlace1" presStyleIdx="1" presStyleCnt="3"/>
      <dgm:spPr/>
    </dgm:pt>
    <dgm:pt modelId="{077EB311-EC48-4A48-B781-CE1C193F5A8A}" type="pres">
      <dgm:prSet presAssocID="{34A6B1C9-D0A3-4C89-8A4F-9C1A49BAC541}" presName="txShp" presStyleLbl="node1" presStyleIdx="1" presStyleCnt="3">
        <dgm:presLayoutVars>
          <dgm:bulletEnabled val="1"/>
        </dgm:presLayoutVars>
      </dgm:prSet>
      <dgm:spPr/>
    </dgm:pt>
    <dgm:pt modelId="{8907B5A7-1D93-4604-A62A-4C222D848DE6}" type="pres">
      <dgm:prSet presAssocID="{06506B45-EF30-4CA2-8DEC-5BC87ABB395C}" presName="spacing" presStyleCnt="0"/>
      <dgm:spPr/>
    </dgm:pt>
    <dgm:pt modelId="{90984279-82CC-4267-B42C-62FC3E814DCB}" type="pres">
      <dgm:prSet presAssocID="{5542B2B1-D1E0-448B-B894-FA7D5A66060E}" presName="composite" presStyleCnt="0"/>
      <dgm:spPr/>
    </dgm:pt>
    <dgm:pt modelId="{3E064655-D938-4793-8118-09334D4034A4}" type="pres">
      <dgm:prSet presAssocID="{5542B2B1-D1E0-448B-B894-FA7D5A66060E}" presName="imgShp" presStyleLbl="fgImgPlace1" presStyleIdx="2" presStyleCnt="3"/>
      <dgm:spPr/>
    </dgm:pt>
    <dgm:pt modelId="{DDD34EB9-388E-4DB1-8405-6092F136E27B}" type="pres">
      <dgm:prSet presAssocID="{5542B2B1-D1E0-448B-B894-FA7D5A66060E}" presName="txShp" presStyleLbl="node1" presStyleIdx="2" presStyleCnt="3">
        <dgm:presLayoutVars>
          <dgm:bulletEnabled val="1"/>
        </dgm:presLayoutVars>
      </dgm:prSet>
      <dgm:spPr/>
    </dgm:pt>
  </dgm:ptLst>
  <dgm:cxnLst>
    <dgm:cxn modelId="{F5922424-9320-4B0A-AA7D-78855E8836D7}" srcId="{F5F38EA6-4743-48D3-9CDC-934638E7B7DF}" destId="{34A6B1C9-D0A3-4C89-8A4F-9C1A49BAC541}" srcOrd="1" destOrd="0" parTransId="{E9349AA8-487F-4D73-8775-FE67E173EEEA}" sibTransId="{06506B45-EF30-4CA2-8DEC-5BC87ABB395C}"/>
    <dgm:cxn modelId="{F1715831-8607-4FEF-8FF0-EC1E594CAAC9}" type="presOf" srcId="{F5F38EA6-4743-48D3-9CDC-934638E7B7DF}" destId="{B2B7796F-8F56-424B-91FA-547454A7E7BE}" srcOrd="0" destOrd="0" presId="urn:microsoft.com/office/officeart/2005/8/layout/vList3"/>
    <dgm:cxn modelId="{EE17E133-4B41-41A2-B1D5-1697DBC8F324}" srcId="{F5F38EA6-4743-48D3-9CDC-934638E7B7DF}" destId="{D28DE2F6-D7A5-4FAB-823D-85BEA2FEE262}" srcOrd="0" destOrd="0" parTransId="{69D21736-F38B-421D-AB5A-E085D8252613}" sibTransId="{0C986790-65B6-489F-A761-164B33CDA1AC}"/>
    <dgm:cxn modelId="{0865EB9C-6C7D-4EA5-91C5-C795BEB31840}" type="presOf" srcId="{34A6B1C9-D0A3-4C89-8A4F-9C1A49BAC541}" destId="{077EB311-EC48-4A48-B781-CE1C193F5A8A}" srcOrd="0" destOrd="0" presId="urn:microsoft.com/office/officeart/2005/8/layout/vList3"/>
    <dgm:cxn modelId="{C1522AC7-0D63-4E0E-810B-447B1D60E70F}" srcId="{F5F38EA6-4743-48D3-9CDC-934638E7B7DF}" destId="{5542B2B1-D1E0-448B-B894-FA7D5A66060E}" srcOrd="2" destOrd="0" parTransId="{EBF01474-E6B8-44F7-9570-C0E18BF8C583}" sibTransId="{32489108-B36E-4698-A9BE-5E32D2773C05}"/>
    <dgm:cxn modelId="{B43673F9-DB5C-4DD0-A1FD-7343E8788D0D}" type="presOf" srcId="{D28DE2F6-D7A5-4FAB-823D-85BEA2FEE262}" destId="{DB32BBE2-63D3-4437-A03D-76F846D3207B}" srcOrd="0" destOrd="0" presId="urn:microsoft.com/office/officeart/2005/8/layout/vList3"/>
    <dgm:cxn modelId="{C309D0FB-259E-428D-B755-5F60C9F0022C}" type="presOf" srcId="{5542B2B1-D1E0-448B-B894-FA7D5A66060E}" destId="{DDD34EB9-388E-4DB1-8405-6092F136E27B}" srcOrd="0" destOrd="0" presId="urn:microsoft.com/office/officeart/2005/8/layout/vList3"/>
    <dgm:cxn modelId="{A71D9E6B-22EE-4902-BF8F-9FB341F74661}" type="presParOf" srcId="{B2B7796F-8F56-424B-91FA-547454A7E7BE}" destId="{27E56E5B-B128-4DB8-8D24-3A147F7A421F}" srcOrd="0" destOrd="0" presId="urn:microsoft.com/office/officeart/2005/8/layout/vList3"/>
    <dgm:cxn modelId="{0115A9E6-9E63-464B-B477-E02DD37DE504}" type="presParOf" srcId="{27E56E5B-B128-4DB8-8D24-3A147F7A421F}" destId="{0C511B25-7B60-4BB5-9739-CE738D73DB90}" srcOrd="0" destOrd="0" presId="urn:microsoft.com/office/officeart/2005/8/layout/vList3"/>
    <dgm:cxn modelId="{6A56224A-D86E-498B-8317-82A2A6641190}" type="presParOf" srcId="{27E56E5B-B128-4DB8-8D24-3A147F7A421F}" destId="{DB32BBE2-63D3-4437-A03D-76F846D3207B}" srcOrd="1" destOrd="0" presId="urn:microsoft.com/office/officeart/2005/8/layout/vList3"/>
    <dgm:cxn modelId="{B08938FC-AD79-4BC5-B57B-3832B8CAC372}" type="presParOf" srcId="{B2B7796F-8F56-424B-91FA-547454A7E7BE}" destId="{DA7A7729-1181-4D74-9335-6E0D99DC0D63}" srcOrd="1" destOrd="0" presId="urn:microsoft.com/office/officeart/2005/8/layout/vList3"/>
    <dgm:cxn modelId="{0122F36D-E417-4C48-871C-DB12615F5A44}" type="presParOf" srcId="{B2B7796F-8F56-424B-91FA-547454A7E7BE}" destId="{70B91664-4D77-4155-AE1D-877FC3258FFE}" srcOrd="2" destOrd="0" presId="urn:microsoft.com/office/officeart/2005/8/layout/vList3"/>
    <dgm:cxn modelId="{E6DD7FAA-4B0A-408A-B22F-A8D250C24C5B}" type="presParOf" srcId="{70B91664-4D77-4155-AE1D-877FC3258FFE}" destId="{90EDD8A4-698B-48F3-8D4F-47E568D4CCFD}" srcOrd="0" destOrd="0" presId="urn:microsoft.com/office/officeart/2005/8/layout/vList3"/>
    <dgm:cxn modelId="{71195078-582D-426F-B51D-35DFDEEAFF8B}" type="presParOf" srcId="{70B91664-4D77-4155-AE1D-877FC3258FFE}" destId="{077EB311-EC48-4A48-B781-CE1C193F5A8A}" srcOrd="1" destOrd="0" presId="urn:microsoft.com/office/officeart/2005/8/layout/vList3"/>
    <dgm:cxn modelId="{BA592782-452A-4B3F-99D8-B92546FD12D8}" type="presParOf" srcId="{B2B7796F-8F56-424B-91FA-547454A7E7BE}" destId="{8907B5A7-1D93-4604-A62A-4C222D848DE6}" srcOrd="3" destOrd="0" presId="urn:microsoft.com/office/officeart/2005/8/layout/vList3"/>
    <dgm:cxn modelId="{B5C7ED83-443D-4A74-B854-E1E2330B75B5}" type="presParOf" srcId="{B2B7796F-8F56-424B-91FA-547454A7E7BE}" destId="{90984279-82CC-4267-B42C-62FC3E814DCB}" srcOrd="4" destOrd="0" presId="urn:microsoft.com/office/officeart/2005/8/layout/vList3"/>
    <dgm:cxn modelId="{AE6614EE-3156-42F4-B909-A0A3E26DF1DE}" type="presParOf" srcId="{90984279-82CC-4267-B42C-62FC3E814DCB}" destId="{3E064655-D938-4793-8118-09334D4034A4}" srcOrd="0" destOrd="0" presId="urn:microsoft.com/office/officeart/2005/8/layout/vList3"/>
    <dgm:cxn modelId="{C9DC64D8-680D-4F99-A1C1-369F387C9A7E}" type="presParOf" srcId="{90984279-82CC-4267-B42C-62FC3E814DCB}" destId="{DDD34EB9-388E-4DB1-8405-6092F136E27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5F38EA6-4743-48D3-9CDC-934638E7B7D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28DE2F6-D7A5-4FAB-823D-85BEA2FEE262}">
      <dgm:prSet phldrT="[Text]" custT="1"/>
      <dgm:spPr/>
      <dgm:t>
        <a:bodyPr/>
        <a:lstStyle/>
        <a:p>
          <a:r>
            <a:rPr lang="en-US" sz="3600" dirty="0">
              <a:solidFill>
                <a:schemeClr val="bg2"/>
              </a:solidFill>
            </a:rPr>
            <a:t>TECHNICAL SKILLS</a:t>
          </a:r>
        </a:p>
      </dgm:t>
    </dgm:pt>
    <dgm:pt modelId="{69D21736-F38B-421D-AB5A-E085D8252613}" type="parTrans" cxnId="{EE17E133-4B41-41A2-B1D5-1697DBC8F324}">
      <dgm:prSet/>
      <dgm:spPr/>
      <dgm:t>
        <a:bodyPr/>
        <a:lstStyle/>
        <a:p>
          <a:endParaRPr lang="en-US"/>
        </a:p>
      </dgm:t>
    </dgm:pt>
    <dgm:pt modelId="{0C986790-65B6-489F-A761-164B33CDA1AC}" type="sibTrans" cxnId="{EE17E133-4B41-41A2-B1D5-1697DBC8F324}">
      <dgm:prSet/>
      <dgm:spPr/>
      <dgm:t>
        <a:bodyPr/>
        <a:lstStyle/>
        <a:p>
          <a:endParaRPr lang="en-US"/>
        </a:p>
      </dgm:t>
    </dgm:pt>
    <dgm:pt modelId="{34A6B1C9-D0A3-4C89-8A4F-9C1A49BAC541}">
      <dgm:prSet phldrT="[Text]" custT="1"/>
      <dgm:spPr/>
      <dgm:t>
        <a:bodyPr/>
        <a:lstStyle/>
        <a:p>
          <a:r>
            <a:rPr lang="en-US" sz="3600" dirty="0">
              <a:solidFill>
                <a:schemeClr val="bg2"/>
              </a:solidFill>
            </a:rPr>
            <a:t>SOCIAL SKILLS</a:t>
          </a:r>
        </a:p>
      </dgm:t>
    </dgm:pt>
    <dgm:pt modelId="{E9349AA8-487F-4D73-8775-FE67E173EEEA}" type="parTrans" cxnId="{F5922424-9320-4B0A-AA7D-78855E8836D7}">
      <dgm:prSet/>
      <dgm:spPr/>
      <dgm:t>
        <a:bodyPr/>
        <a:lstStyle/>
        <a:p>
          <a:endParaRPr lang="en-US"/>
        </a:p>
      </dgm:t>
    </dgm:pt>
    <dgm:pt modelId="{06506B45-EF30-4CA2-8DEC-5BC87ABB395C}" type="sibTrans" cxnId="{F5922424-9320-4B0A-AA7D-78855E8836D7}">
      <dgm:prSet/>
      <dgm:spPr/>
      <dgm:t>
        <a:bodyPr/>
        <a:lstStyle/>
        <a:p>
          <a:endParaRPr lang="en-US"/>
        </a:p>
      </dgm:t>
    </dgm:pt>
    <dgm:pt modelId="{B2B7796F-8F56-424B-91FA-547454A7E7BE}" type="pres">
      <dgm:prSet presAssocID="{F5F38EA6-4743-48D3-9CDC-934638E7B7DF}" presName="linearFlow" presStyleCnt="0">
        <dgm:presLayoutVars>
          <dgm:dir/>
          <dgm:resizeHandles val="exact"/>
        </dgm:presLayoutVars>
      </dgm:prSet>
      <dgm:spPr/>
    </dgm:pt>
    <dgm:pt modelId="{27E56E5B-B128-4DB8-8D24-3A147F7A421F}" type="pres">
      <dgm:prSet presAssocID="{D28DE2F6-D7A5-4FAB-823D-85BEA2FEE262}" presName="composite" presStyleCnt="0"/>
      <dgm:spPr/>
    </dgm:pt>
    <dgm:pt modelId="{0C511B25-7B60-4BB5-9739-CE738D73DB90}" type="pres">
      <dgm:prSet presAssocID="{D28DE2F6-D7A5-4FAB-823D-85BEA2FEE262}" presName="imgShp" presStyleLbl="fgImgPlace1" presStyleIdx="0" presStyleCnt="2" custScaleX="63403" custScaleY="64192"/>
      <dgm:spPr/>
    </dgm:pt>
    <dgm:pt modelId="{DB32BBE2-63D3-4437-A03D-76F846D3207B}" type="pres">
      <dgm:prSet presAssocID="{D28DE2F6-D7A5-4FAB-823D-85BEA2FEE262}" presName="txShp" presStyleLbl="node1" presStyleIdx="0" presStyleCnt="2" custScaleY="63234" custLinFactNeighborX="-2151" custLinFactNeighborY="5775">
        <dgm:presLayoutVars>
          <dgm:bulletEnabled val="1"/>
        </dgm:presLayoutVars>
      </dgm:prSet>
      <dgm:spPr/>
    </dgm:pt>
    <dgm:pt modelId="{DA7A7729-1181-4D74-9335-6E0D99DC0D63}" type="pres">
      <dgm:prSet presAssocID="{0C986790-65B6-489F-A761-164B33CDA1AC}" presName="spacing" presStyleCnt="0"/>
      <dgm:spPr/>
    </dgm:pt>
    <dgm:pt modelId="{70B91664-4D77-4155-AE1D-877FC3258FFE}" type="pres">
      <dgm:prSet presAssocID="{34A6B1C9-D0A3-4C89-8A4F-9C1A49BAC541}" presName="composite" presStyleCnt="0"/>
      <dgm:spPr/>
    </dgm:pt>
    <dgm:pt modelId="{90EDD8A4-698B-48F3-8D4F-47E568D4CCFD}" type="pres">
      <dgm:prSet presAssocID="{34A6B1C9-D0A3-4C89-8A4F-9C1A49BAC541}" presName="imgShp" presStyleLbl="fgImgPlace1" presStyleIdx="1" presStyleCnt="2" custScaleX="65754" custScaleY="56208" custLinFactNeighborX="-5989" custLinFactNeighborY="-6012"/>
      <dgm:spPr/>
    </dgm:pt>
    <dgm:pt modelId="{077EB311-EC48-4A48-B781-CE1C193F5A8A}" type="pres">
      <dgm:prSet presAssocID="{34A6B1C9-D0A3-4C89-8A4F-9C1A49BAC541}" presName="txShp" presStyleLbl="node1" presStyleIdx="1" presStyleCnt="2" custScaleY="61662" custLinFactNeighborX="-2154" custLinFactNeighborY="-9884">
        <dgm:presLayoutVars>
          <dgm:bulletEnabled val="1"/>
        </dgm:presLayoutVars>
      </dgm:prSet>
      <dgm:spPr/>
    </dgm:pt>
  </dgm:ptLst>
  <dgm:cxnLst>
    <dgm:cxn modelId="{F5922424-9320-4B0A-AA7D-78855E8836D7}" srcId="{F5F38EA6-4743-48D3-9CDC-934638E7B7DF}" destId="{34A6B1C9-D0A3-4C89-8A4F-9C1A49BAC541}" srcOrd="1" destOrd="0" parTransId="{E9349AA8-487F-4D73-8775-FE67E173EEEA}" sibTransId="{06506B45-EF30-4CA2-8DEC-5BC87ABB395C}"/>
    <dgm:cxn modelId="{EE17E133-4B41-41A2-B1D5-1697DBC8F324}" srcId="{F5F38EA6-4743-48D3-9CDC-934638E7B7DF}" destId="{D28DE2F6-D7A5-4FAB-823D-85BEA2FEE262}" srcOrd="0" destOrd="0" parTransId="{69D21736-F38B-421D-AB5A-E085D8252613}" sibTransId="{0C986790-65B6-489F-A761-164B33CDA1AC}"/>
    <dgm:cxn modelId="{2E902534-1A20-416E-92BA-6D0A25744B67}" type="presOf" srcId="{34A6B1C9-D0A3-4C89-8A4F-9C1A49BAC541}" destId="{077EB311-EC48-4A48-B781-CE1C193F5A8A}" srcOrd="0" destOrd="0" presId="urn:microsoft.com/office/officeart/2005/8/layout/vList3"/>
    <dgm:cxn modelId="{C2FE9BBF-78CB-4BDA-93FD-C607821B7CEE}" type="presOf" srcId="{F5F38EA6-4743-48D3-9CDC-934638E7B7DF}" destId="{B2B7796F-8F56-424B-91FA-547454A7E7BE}" srcOrd="0" destOrd="0" presId="urn:microsoft.com/office/officeart/2005/8/layout/vList3"/>
    <dgm:cxn modelId="{EAC183FC-C55C-43D4-9E43-CDCA769CBF4B}" type="presOf" srcId="{D28DE2F6-D7A5-4FAB-823D-85BEA2FEE262}" destId="{DB32BBE2-63D3-4437-A03D-76F846D3207B}" srcOrd="0" destOrd="0" presId="urn:microsoft.com/office/officeart/2005/8/layout/vList3"/>
    <dgm:cxn modelId="{60D4ED67-0C90-4D28-9DBE-220F162CF5A4}" type="presParOf" srcId="{B2B7796F-8F56-424B-91FA-547454A7E7BE}" destId="{27E56E5B-B128-4DB8-8D24-3A147F7A421F}" srcOrd="0" destOrd="0" presId="urn:microsoft.com/office/officeart/2005/8/layout/vList3"/>
    <dgm:cxn modelId="{502B28B1-0FCD-437A-AA43-D9F92B88A5B9}" type="presParOf" srcId="{27E56E5B-B128-4DB8-8D24-3A147F7A421F}" destId="{0C511B25-7B60-4BB5-9739-CE738D73DB90}" srcOrd="0" destOrd="0" presId="urn:microsoft.com/office/officeart/2005/8/layout/vList3"/>
    <dgm:cxn modelId="{742F1371-6E5D-405B-A18F-E501B4D2AFA4}" type="presParOf" srcId="{27E56E5B-B128-4DB8-8D24-3A147F7A421F}" destId="{DB32BBE2-63D3-4437-A03D-76F846D3207B}" srcOrd="1" destOrd="0" presId="urn:microsoft.com/office/officeart/2005/8/layout/vList3"/>
    <dgm:cxn modelId="{8CE8AFBB-CDE6-4822-A286-EAB2EEA1B115}" type="presParOf" srcId="{B2B7796F-8F56-424B-91FA-547454A7E7BE}" destId="{DA7A7729-1181-4D74-9335-6E0D99DC0D63}" srcOrd="1" destOrd="0" presId="urn:microsoft.com/office/officeart/2005/8/layout/vList3"/>
    <dgm:cxn modelId="{8F2F0568-3217-4879-8E21-1537DA6B21DD}" type="presParOf" srcId="{B2B7796F-8F56-424B-91FA-547454A7E7BE}" destId="{70B91664-4D77-4155-AE1D-877FC3258FFE}" srcOrd="2" destOrd="0" presId="urn:microsoft.com/office/officeart/2005/8/layout/vList3"/>
    <dgm:cxn modelId="{9DC485C6-29D9-4E2D-AF23-601826D7EA42}" type="presParOf" srcId="{70B91664-4D77-4155-AE1D-877FC3258FFE}" destId="{90EDD8A4-698B-48F3-8D4F-47E568D4CCFD}" srcOrd="0" destOrd="0" presId="urn:microsoft.com/office/officeart/2005/8/layout/vList3"/>
    <dgm:cxn modelId="{3D3A4C64-D914-49B0-B72B-C7E1205D941F}" type="presParOf" srcId="{70B91664-4D77-4155-AE1D-877FC3258FFE}" destId="{077EB311-EC48-4A48-B781-CE1C193F5A8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B0CAF1-71E6-4A94-B95D-FB561D2B5A8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C48A6F-B27A-4754-A9C5-5FAE21DE3F0A}">
      <dgm:prSet custT="1"/>
      <dgm:spPr/>
      <dgm:t>
        <a:bodyPr/>
        <a:lstStyle/>
        <a:p>
          <a:pPr rtl="0"/>
          <a:r>
            <a:rPr lang="en-US" sz="5400" b="1" dirty="0">
              <a:solidFill>
                <a:srgbClr val="FF0000"/>
              </a:solidFill>
            </a:rPr>
            <a:t>MEANING</a:t>
          </a:r>
        </a:p>
      </dgm:t>
    </dgm:pt>
    <dgm:pt modelId="{C668C53D-917B-4DCE-AEEF-E2040A71770D}" type="parTrans" cxnId="{65E1D9D0-369D-458B-97E3-D47A63CDE4C8}">
      <dgm:prSet/>
      <dgm:spPr/>
      <dgm:t>
        <a:bodyPr/>
        <a:lstStyle/>
        <a:p>
          <a:endParaRPr lang="en-US"/>
        </a:p>
      </dgm:t>
    </dgm:pt>
    <dgm:pt modelId="{33512D43-5C22-43D7-BAB0-7AD88793B528}" type="sibTrans" cxnId="{65E1D9D0-369D-458B-97E3-D47A63CDE4C8}">
      <dgm:prSet/>
      <dgm:spPr/>
      <dgm:t>
        <a:bodyPr/>
        <a:lstStyle/>
        <a:p>
          <a:endParaRPr lang="en-US"/>
        </a:p>
      </dgm:t>
    </dgm:pt>
    <dgm:pt modelId="{EFCCEF9B-5B3E-459F-A7CE-99DD1D4FBF0D}" type="pres">
      <dgm:prSet presAssocID="{B8B0CAF1-71E6-4A94-B95D-FB561D2B5A8F}" presName="Name0" presStyleCnt="0">
        <dgm:presLayoutVars>
          <dgm:dir/>
          <dgm:animLvl val="lvl"/>
          <dgm:resizeHandles val="exact"/>
        </dgm:presLayoutVars>
      </dgm:prSet>
      <dgm:spPr/>
    </dgm:pt>
    <dgm:pt modelId="{0F18DA3A-8DFA-4F2B-8553-4AFD8A16FCF0}" type="pres">
      <dgm:prSet presAssocID="{F2C48A6F-B27A-4754-A9C5-5FAE21DE3F0A}" presName="linNode" presStyleCnt="0"/>
      <dgm:spPr/>
    </dgm:pt>
    <dgm:pt modelId="{4AB120ED-5D0C-42C9-AA33-8C7DB764A5FD}" type="pres">
      <dgm:prSet presAssocID="{F2C48A6F-B27A-4754-A9C5-5FAE21DE3F0A}" presName="parentText" presStyleLbl="node1" presStyleIdx="0" presStyleCnt="1" custScaleX="236626">
        <dgm:presLayoutVars>
          <dgm:chMax val="1"/>
          <dgm:bulletEnabled val="1"/>
        </dgm:presLayoutVars>
      </dgm:prSet>
      <dgm:spPr/>
    </dgm:pt>
  </dgm:ptLst>
  <dgm:cxnLst>
    <dgm:cxn modelId="{420A8E20-65E7-4476-AAD0-EA548726D148}" type="presOf" srcId="{F2C48A6F-B27A-4754-A9C5-5FAE21DE3F0A}" destId="{4AB120ED-5D0C-42C9-AA33-8C7DB764A5FD}" srcOrd="0" destOrd="0" presId="urn:microsoft.com/office/officeart/2005/8/layout/vList5"/>
    <dgm:cxn modelId="{65E1D9D0-369D-458B-97E3-D47A63CDE4C8}" srcId="{B8B0CAF1-71E6-4A94-B95D-FB561D2B5A8F}" destId="{F2C48A6F-B27A-4754-A9C5-5FAE21DE3F0A}" srcOrd="0" destOrd="0" parTransId="{C668C53D-917B-4DCE-AEEF-E2040A71770D}" sibTransId="{33512D43-5C22-43D7-BAB0-7AD88793B528}"/>
    <dgm:cxn modelId="{8F9BBAD7-815A-4658-89AC-6AC1B20A0644}" type="presOf" srcId="{B8B0CAF1-71E6-4A94-B95D-FB561D2B5A8F}" destId="{EFCCEF9B-5B3E-459F-A7CE-99DD1D4FBF0D}" srcOrd="0" destOrd="0" presId="urn:microsoft.com/office/officeart/2005/8/layout/vList5"/>
    <dgm:cxn modelId="{41C6A04C-DBD6-46B6-8F29-9DD3CD2B4069}" type="presParOf" srcId="{EFCCEF9B-5B3E-459F-A7CE-99DD1D4FBF0D}" destId="{0F18DA3A-8DFA-4F2B-8553-4AFD8A16FCF0}" srcOrd="0" destOrd="0" presId="urn:microsoft.com/office/officeart/2005/8/layout/vList5"/>
    <dgm:cxn modelId="{F65C94FA-C234-45A9-B6EF-7A1A5479B680}" type="presParOf" srcId="{0F18DA3A-8DFA-4F2B-8553-4AFD8A16FCF0}" destId="{4AB120ED-5D0C-42C9-AA33-8C7DB764A5F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B1E69D-E257-4AC5-9D08-CF0210358A7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ED395B-9B59-4D47-B14C-BF600FFD485E}">
      <dgm:prSet custT="1"/>
      <dgm:spPr/>
      <dgm:t>
        <a:bodyPr/>
        <a:lstStyle/>
        <a:p>
          <a:pPr rtl="0"/>
          <a:r>
            <a:rPr lang="en-US" sz="5400" b="1" u="sng" dirty="0">
              <a:solidFill>
                <a:srgbClr val="FF0000"/>
              </a:solidFill>
            </a:rPr>
            <a:t>DEFINITION</a:t>
          </a:r>
          <a:br>
            <a:rPr lang="en-US" sz="3200" b="1" u="sng" dirty="0"/>
          </a:br>
          <a:endParaRPr lang="en-US" sz="3200" b="1" u="sng" dirty="0"/>
        </a:p>
      </dgm:t>
    </dgm:pt>
    <dgm:pt modelId="{E1A0085D-1400-439B-9D3D-7CD9D9C6604A}" type="parTrans" cxnId="{7E5F6360-22DB-4C5D-9E95-20F612A6EDB3}">
      <dgm:prSet/>
      <dgm:spPr/>
      <dgm:t>
        <a:bodyPr/>
        <a:lstStyle/>
        <a:p>
          <a:endParaRPr lang="en-US"/>
        </a:p>
      </dgm:t>
    </dgm:pt>
    <dgm:pt modelId="{7FA4121F-A80B-4EAA-9C1F-CE3C66D0C56A}" type="sibTrans" cxnId="{7E5F6360-22DB-4C5D-9E95-20F612A6EDB3}">
      <dgm:prSet/>
      <dgm:spPr/>
      <dgm:t>
        <a:bodyPr/>
        <a:lstStyle/>
        <a:p>
          <a:endParaRPr lang="en-US"/>
        </a:p>
      </dgm:t>
    </dgm:pt>
    <dgm:pt modelId="{A6B5F4EA-CB2D-48A7-A18B-C858F9FA5CA1}" type="pres">
      <dgm:prSet presAssocID="{F0B1E69D-E257-4AC5-9D08-CF0210358A7E}" presName="Name0" presStyleCnt="0">
        <dgm:presLayoutVars>
          <dgm:dir/>
          <dgm:animLvl val="lvl"/>
          <dgm:resizeHandles val="exact"/>
        </dgm:presLayoutVars>
      </dgm:prSet>
      <dgm:spPr/>
    </dgm:pt>
    <dgm:pt modelId="{6E38DAAB-41AB-4A0C-B0CE-63C1B947BCA2}" type="pres">
      <dgm:prSet presAssocID="{30ED395B-9B59-4D47-B14C-BF600FFD485E}" presName="linNode" presStyleCnt="0"/>
      <dgm:spPr/>
    </dgm:pt>
    <dgm:pt modelId="{BE52B819-4035-47CB-BBAF-6D5E811410CE}" type="pres">
      <dgm:prSet presAssocID="{30ED395B-9B59-4D47-B14C-BF600FFD485E}" presName="parentText" presStyleLbl="node1" presStyleIdx="0" presStyleCnt="1" custScaleX="221193">
        <dgm:presLayoutVars>
          <dgm:chMax val="1"/>
          <dgm:bulletEnabled val="1"/>
        </dgm:presLayoutVars>
      </dgm:prSet>
      <dgm:spPr/>
    </dgm:pt>
  </dgm:ptLst>
  <dgm:cxnLst>
    <dgm:cxn modelId="{D8AF6301-645D-4642-9A7B-8BC229221FE3}" type="presOf" srcId="{F0B1E69D-E257-4AC5-9D08-CF0210358A7E}" destId="{A6B5F4EA-CB2D-48A7-A18B-C858F9FA5CA1}" srcOrd="0" destOrd="0" presId="urn:microsoft.com/office/officeart/2005/8/layout/vList5"/>
    <dgm:cxn modelId="{7E5F6360-22DB-4C5D-9E95-20F612A6EDB3}" srcId="{F0B1E69D-E257-4AC5-9D08-CF0210358A7E}" destId="{30ED395B-9B59-4D47-B14C-BF600FFD485E}" srcOrd="0" destOrd="0" parTransId="{E1A0085D-1400-439B-9D3D-7CD9D9C6604A}" sibTransId="{7FA4121F-A80B-4EAA-9C1F-CE3C66D0C56A}"/>
    <dgm:cxn modelId="{14826AB8-D739-4964-B921-A5A748108D2E}" type="presOf" srcId="{30ED395B-9B59-4D47-B14C-BF600FFD485E}" destId="{BE52B819-4035-47CB-BBAF-6D5E811410CE}" srcOrd="0" destOrd="0" presId="urn:microsoft.com/office/officeart/2005/8/layout/vList5"/>
    <dgm:cxn modelId="{F7C3B465-9AE5-478C-A649-E65FEE110EDF}" type="presParOf" srcId="{A6B5F4EA-CB2D-48A7-A18B-C858F9FA5CA1}" destId="{6E38DAAB-41AB-4A0C-B0CE-63C1B947BCA2}" srcOrd="0" destOrd="0" presId="urn:microsoft.com/office/officeart/2005/8/layout/vList5"/>
    <dgm:cxn modelId="{37DF6AB9-38B5-4B04-9316-2690553EF7AD}" type="presParOf" srcId="{6E38DAAB-41AB-4A0C-B0CE-63C1B947BCA2}" destId="{BE52B819-4035-47CB-BBAF-6D5E811410C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3EC61B-D7BB-4508-A662-1E6869B7B4F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BC9A88-694E-4626-BD02-2A99A7444E37}">
      <dgm:prSet/>
      <dgm:spPr/>
      <dgm:t>
        <a:bodyPr/>
        <a:lstStyle/>
        <a:p>
          <a:pPr rtl="0"/>
          <a:r>
            <a:rPr lang="en-US" b="1" u="sng" dirty="0">
              <a:solidFill>
                <a:srgbClr val="FF0000"/>
              </a:solidFill>
            </a:rPr>
            <a:t>TRAITS</a:t>
          </a:r>
          <a:r>
            <a:rPr lang="en-US" b="1" u="sng" dirty="0"/>
            <a:t> </a:t>
          </a:r>
          <a:r>
            <a:rPr lang="en-US" b="1" u="sng" dirty="0">
              <a:solidFill>
                <a:srgbClr val="FF0000"/>
              </a:solidFill>
            </a:rPr>
            <a:t>IN</a:t>
          </a:r>
          <a:r>
            <a:rPr lang="en-US" b="1" u="sng" dirty="0"/>
            <a:t> </a:t>
          </a:r>
          <a:r>
            <a:rPr lang="en-US" b="1" u="sng" dirty="0">
              <a:solidFill>
                <a:srgbClr val="FF0000"/>
              </a:solidFill>
            </a:rPr>
            <a:t>LEADERSHIP</a:t>
          </a:r>
        </a:p>
      </dgm:t>
    </dgm:pt>
    <dgm:pt modelId="{544BA17A-6B8B-4E8C-A7AA-B4D0343FB4BD}" type="parTrans" cxnId="{6437E019-DAE5-4CD6-8E20-1064CE056393}">
      <dgm:prSet/>
      <dgm:spPr/>
      <dgm:t>
        <a:bodyPr/>
        <a:lstStyle/>
        <a:p>
          <a:endParaRPr lang="en-US"/>
        </a:p>
      </dgm:t>
    </dgm:pt>
    <dgm:pt modelId="{A2E88ADB-0346-452E-BF9D-C8243EE5787B}" type="sibTrans" cxnId="{6437E019-DAE5-4CD6-8E20-1064CE056393}">
      <dgm:prSet/>
      <dgm:spPr/>
      <dgm:t>
        <a:bodyPr/>
        <a:lstStyle/>
        <a:p>
          <a:endParaRPr lang="en-US"/>
        </a:p>
      </dgm:t>
    </dgm:pt>
    <dgm:pt modelId="{56E281E1-FBF8-4612-9D54-BD140FF3EA96}" type="pres">
      <dgm:prSet presAssocID="{8B3EC61B-D7BB-4508-A662-1E6869B7B4FA}" presName="Name0" presStyleCnt="0">
        <dgm:presLayoutVars>
          <dgm:dir/>
          <dgm:animLvl val="lvl"/>
          <dgm:resizeHandles val="exact"/>
        </dgm:presLayoutVars>
      </dgm:prSet>
      <dgm:spPr/>
    </dgm:pt>
    <dgm:pt modelId="{169965A6-7CBD-4659-8BAA-432F9E84F515}" type="pres">
      <dgm:prSet presAssocID="{BCBC9A88-694E-4626-BD02-2A99A7444E37}" presName="linNode" presStyleCnt="0"/>
      <dgm:spPr/>
    </dgm:pt>
    <dgm:pt modelId="{59A7E74F-9F17-42CF-B1B6-FA7FE53E3601}" type="pres">
      <dgm:prSet presAssocID="{BCBC9A88-694E-4626-BD02-2A99A7444E37}" presName="parentText" presStyleLbl="node1" presStyleIdx="0" presStyleCnt="1" custScaleX="241769">
        <dgm:presLayoutVars>
          <dgm:chMax val="1"/>
          <dgm:bulletEnabled val="1"/>
        </dgm:presLayoutVars>
      </dgm:prSet>
      <dgm:spPr/>
    </dgm:pt>
  </dgm:ptLst>
  <dgm:cxnLst>
    <dgm:cxn modelId="{6437E019-DAE5-4CD6-8E20-1064CE056393}" srcId="{8B3EC61B-D7BB-4508-A662-1E6869B7B4FA}" destId="{BCBC9A88-694E-4626-BD02-2A99A7444E37}" srcOrd="0" destOrd="0" parTransId="{544BA17A-6B8B-4E8C-A7AA-B4D0343FB4BD}" sibTransId="{A2E88ADB-0346-452E-BF9D-C8243EE5787B}"/>
    <dgm:cxn modelId="{ECA7AC9A-CE26-4558-A421-788BAFFCF2A7}" type="presOf" srcId="{BCBC9A88-694E-4626-BD02-2A99A7444E37}" destId="{59A7E74F-9F17-42CF-B1B6-FA7FE53E3601}" srcOrd="0" destOrd="0" presId="urn:microsoft.com/office/officeart/2005/8/layout/vList5"/>
    <dgm:cxn modelId="{72C752A1-6000-4B5C-AA5A-09C9C962FA52}" type="presOf" srcId="{8B3EC61B-D7BB-4508-A662-1E6869B7B4FA}" destId="{56E281E1-FBF8-4612-9D54-BD140FF3EA96}" srcOrd="0" destOrd="0" presId="urn:microsoft.com/office/officeart/2005/8/layout/vList5"/>
    <dgm:cxn modelId="{9DEC9588-FA62-4999-8EDC-C327E07BAB80}" type="presParOf" srcId="{56E281E1-FBF8-4612-9D54-BD140FF3EA96}" destId="{169965A6-7CBD-4659-8BAA-432F9E84F515}" srcOrd="0" destOrd="0" presId="urn:microsoft.com/office/officeart/2005/8/layout/vList5"/>
    <dgm:cxn modelId="{8003198C-6463-4202-8938-C04D47457F92}" type="presParOf" srcId="{169965A6-7CBD-4659-8BAA-432F9E84F515}" destId="{59A7E74F-9F17-42CF-B1B6-FA7FE53E360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F38EA6-4743-48D3-9CDC-934638E7B7D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28DE2F6-D7A5-4FAB-823D-85BEA2FEE262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POSITIVE ATTITUDE</a:t>
          </a:r>
        </a:p>
      </dgm:t>
    </dgm:pt>
    <dgm:pt modelId="{69D21736-F38B-421D-AB5A-E085D8252613}" type="parTrans" cxnId="{EE17E133-4B41-41A2-B1D5-1697DBC8F324}">
      <dgm:prSet/>
      <dgm:spPr/>
      <dgm:t>
        <a:bodyPr/>
        <a:lstStyle/>
        <a:p>
          <a:endParaRPr lang="en-US"/>
        </a:p>
      </dgm:t>
    </dgm:pt>
    <dgm:pt modelId="{0C986790-65B6-489F-A761-164B33CDA1AC}" type="sibTrans" cxnId="{EE17E133-4B41-41A2-B1D5-1697DBC8F324}">
      <dgm:prSet/>
      <dgm:spPr/>
      <dgm:t>
        <a:bodyPr/>
        <a:lstStyle/>
        <a:p>
          <a:endParaRPr lang="en-US"/>
        </a:p>
      </dgm:t>
    </dgm:pt>
    <dgm:pt modelId="{34A6B1C9-D0A3-4C89-8A4F-9C1A49BAC541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HONESTY</a:t>
          </a:r>
        </a:p>
      </dgm:t>
    </dgm:pt>
    <dgm:pt modelId="{E9349AA8-487F-4D73-8775-FE67E173EEEA}" type="parTrans" cxnId="{F5922424-9320-4B0A-AA7D-78855E8836D7}">
      <dgm:prSet/>
      <dgm:spPr/>
      <dgm:t>
        <a:bodyPr/>
        <a:lstStyle/>
        <a:p>
          <a:endParaRPr lang="en-US"/>
        </a:p>
      </dgm:t>
    </dgm:pt>
    <dgm:pt modelId="{06506B45-EF30-4CA2-8DEC-5BC87ABB395C}" type="sibTrans" cxnId="{F5922424-9320-4B0A-AA7D-78855E8836D7}">
      <dgm:prSet/>
      <dgm:spPr/>
      <dgm:t>
        <a:bodyPr/>
        <a:lstStyle/>
        <a:p>
          <a:endParaRPr lang="en-US"/>
        </a:p>
      </dgm:t>
    </dgm:pt>
    <dgm:pt modelId="{5542B2B1-D1E0-448B-B894-FA7D5A66060E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CREATIVITY</a:t>
          </a:r>
        </a:p>
      </dgm:t>
    </dgm:pt>
    <dgm:pt modelId="{EBF01474-E6B8-44F7-9570-C0E18BF8C583}" type="parTrans" cxnId="{C1522AC7-0D63-4E0E-810B-447B1D60E70F}">
      <dgm:prSet/>
      <dgm:spPr/>
      <dgm:t>
        <a:bodyPr/>
        <a:lstStyle/>
        <a:p>
          <a:endParaRPr lang="en-US"/>
        </a:p>
      </dgm:t>
    </dgm:pt>
    <dgm:pt modelId="{32489108-B36E-4698-A9BE-5E32D2773C05}" type="sibTrans" cxnId="{C1522AC7-0D63-4E0E-810B-447B1D60E70F}">
      <dgm:prSet/>
      <dgm:spPr/>
      <dgm:t>
        <a:bodyPr/>
        <a:lstStyle/>
        <a:p>
          <a:endParaRPr lang="en-US"/>
        </a:p>
      </dgm:t>
    </dgm:pt>
    <dgm:pt modelId="{B2B7796F-8F56-424B-91FA-547454A7E7BE}" type="pres">
      <dgm:prSet presAssocID="{F5F38EA6-4743-48D3-9CDC-934638E7B7DF}" presName="linearFlow" presStyleCnt="0">
        <dgm:presLayoutVars>
          <dgm:dir/>
          <dgm:resizeHandles val="exact"/>
        </dgm:presLayoutVars>
      </dgm:prSet>
      <dgm:spPr/>
    </dgm:pt>
    <dgm:pt modelId="{27E56E5B-B128-4DB8-8D24-3A147F7A421F}" type="pres">
      <dgm:prSet presAssocID="{D28DE2F6-D7A5-4FAB-823D-85BEA2FEE262}" presName="composite" presStyleCnt="0"/>
      <dgm:spPr/>
    </dgm:pt>
    <dgm:pt modelId="{0C511B25-7B60-4BB5-9739-CE738D73DB90}" type="pres">
      <dgm:prSet presAssocID="{D28DE2F6-D7A5-4FAB-823D-85BEA2FEE262}" presName="imgShp" presStyleLbl="fgImgPlace1" presStyleIdx="0" presStyleCnt="3"/>
      <dgm:spPr/>
    </dgm:pt>
    <dgm:pt modelId="{DB32BBE2-63D3-4437-A03D-76F846D3207B}" type="pres">
      <dgm:prSet presAssocID="{D28DE2F6-D7A5-4FAB-823D-85BEA2FEE262}" presName="txShp" presStyleLbl="node1" presStyleIdx="0" presStyleCnt="3" custLinFactNeighborX="-3084" custLinFactNeighborY="-136">
        <dgm:presLayoutVars>
          <dgm:bulletEnabled val="1"/>
        </dgm:presLayoutVars>
      </dgm:prSet>
      <dgm:spPr/>
    </dgm:pt>
    <dgm:pt modelId="{DA7A7729-1181-4D74-9335-6E0D99DC0D63}" type="pres">
      <dgm:prSet presAssocID="{0C986790-65B6-489F-A761-164B33CDA1AC}" presName="spacing" presStyleCnt="0"/>
      <dgm:spPr/>
    </dgm:pt>
    <dgm:pt modelId="{70B91664-4D77-4155-AE1D-877FC3258FFE}" type="pres">
      <dgm:prSet presAssocID="{34A6B1C9-D0A3-4C89-8A4F-9C1A49BAC541}" presName="composite" presStyleCnt="0"/>
      <dgm:spPr/>
    </dgm:pt>
    <dgm:pt modelId="{90EDD8A4-698B-48F3-8D4F-47E568D4CCFD}" type="pres">
      <dgm:prSet presAssocID="{34A6B1C9-D0A3-4C89-8A4F-9C1A49BAC541}" presName="imgShp" presStyleLbl="fgImgPlace1" presStyleIdx="1" presStyleCnt="3"/>
      <dgm:spPr/>
    </dgm:pt>
    <dgm:pt modelId="{077EB311-EC48-4A48-B781-CE1C193F5A8A}" type="pres">
      <dgm:prSet presAssocID="{34A6B1C9-D0A3-4C89-8A4F-9C1A49BAC541}" presName="txShp" presStyleLbl="node1" presStyleIdx="1" presStyleCnt="3">
        <dgm:presLayoutVars>
          <dgm:bulletEnabled val="1"/>
        </dgm:presLayoutVars>
      </dgm:prSet>
      <dgm:spPr/>
    </dgm:pt>
    <dgm:pt modelId="{8907B5A7-1D93-4604-A62A-4C222D848DE6}" type="pres">
      <dgm:prSet presAssocID="{06506B45-EF30-4CA2-8DEC-5BC87ABB395C}" presName="spacing" presStyleCnt="0"/>
      <dgm:spPr/>
    </dgm:pt>
    <dgm:pt modelId="{90984279-82CC-4267-B42C-62FC3E814DCB}" type="pres">
      <dgm:prSet presAssocID="{5542B2B1-D1E0-448B-B894-FA7D5A66060E}" presName="composite" presStyleCnt="0"/>
      <dgm:spPr/>
    </dgm:pt>
    <dgm:pt modelId="{3E064655-D938-4793-8118-09334D4034A4}" type="pres">
      <dgm:prSet presAssocID="{5542B2B1-D1E0-448B-B894-FA7D5A66060E}" presName="imgShp" presStyleLbl="fgImgPlace1" presStyleIdx="2" presStyleCnt="3"/>
      <dgm:spPr/>
    </dgm:pt>
    <dgm:pt modelId="{DDD34EB9-388E-4DB1-8405-6092F136E27B}" type="pres">
      <dgm:prSet presAssocID="{5542B2B1-D1E0-448B-B894-FA7D5A66060E}" presName="txShp" presStyleLbl="node1" presStyleIdx="2" presStyleCnt="3">
        <dgm:presLayoutVars>
          <dgm:bulletEnabled val="1"/>
        </dgm:presLayoutVars>
      </dgm:prSet>
      <dgm:spPr/>
    </dgm:pt>
  </dgm:ptLst>
  <dgm:cxnLst>
    <dgm:cxn modelId="{BA56CC22-03AD-4BA3-84E9-3E9A6CD3CEB2}" type="presOf" srcId="{34A6B1C9-D0A3-4C89-8A4F-9C1A49BAC541}" destId="{077EB311-EC48-4A48-B781-CE1C193F5A8A}" srcOrd="0" destOrd="0" presId="urn:microsoft.com/office/officeart/2005/8/layout/vList3"/>
    <dgm:cxn modelId="{F5922424-9320-4B0A-AA7D-78855E8836D7}" srcId="{F5F38EA6-4743-48D3-9CDC-934638E7B7DF}" destId="{34A6B1C9-D0A3-4C89-8A4F-9C1A49BAC541}" srcOrd="1" destOrd="0" parTransId="{E9349AA8-487F-4D73-8775-FE67E173EEEA}" sibTransId="{06506B45-EF30-4CA2-8DEC-5BC87ABB395C}"/>
    <dgm:cxn modelId="{EE17E133-4B41-41A2-B1D5-1697DBC8F324}" srcId="{F5F38EA6-4743-48D3-9CDC-934638E7B7DF}" destId="{D28DE2F6-D7A5-4FAB-823D-85BEA2FEE262}" srcOrd="0" destOrd="0" parTransId="{69D21736-F38B-421D-AB5A-E085D8252613}" sibTransId="{0C986790-65B6-489F-A761-164B33CDA1AC}"/>
    <dgm:cxn modelId="{6C264637-8CA4-45F7-A524-72B118A3D121}" type="presOf" srcId="{F5F38EA6-4743-48D3-9CDC-934638E7B7DF}" destId="{B2B7796F-8F56-424B-91FA-547454A7E7BE}" srcOrd="0" destOrd="0" presId="urn:microsoft.com/office/officeart/2005/8/layout/vList3"/>
    <dgm:cxn modelId="{1A0120A4-54CC-4948-87F6-3EB4A8F29475}" type="presOf" srcId="{5542B2B1-D1E0-448B-B894-FA7D5A66060E}" destId="{DDD34EB9-388E-4DB1-8405-6092F136E27B}" srcOrd="0" destOrd="0" presId="urn:microsoft.com/office/officeart/2005/8/layout/vList3"/>
    <dgm:cxn modelId="{C1522AC7-0D63-4E0E-810B-447B1D60E70F}" srcId="{F5F38EA6-4743-48D3-9CDC-934638E7B7DF}" destId="{5542B2B1-D1E0-448B-B894-FA7D5A66060E}" srcOrd="2" destOrd="0" parTransId="{EBF01474-E6B8-44F7-9570-C0E18BF8C583}" sibTransId="{32489108-B36E-4698-A9BE-5E32D2773C05}"/>
    <dgm:cxn modelId="{E497CBEC-89BA-412C-B433-59C182CD8451}" type="presOf" srcId="{D28DE2F6-D7A5-4FAB-823D-85BEA2FEE262}" destId="{DB32BBE2-63D3-4437-A03D-76F846D3207B}" srcOrd="0" destOrd="0" presId="urn:microsoft.com/office/officeart/2005/8/layout/vList3"/>
    <dgm:cxn modelId="{9A8CA140-3D8D-46A8-85FD-4AD8ACF87A13}" type="presParOf" srcId="{B2B7796F-8F56-424B-91FA-547454A7E7BE}" destId="{27E56E5B-B128-4DB8-8D24-3A147F7A421F}" srcOrd="0" destOrd="0" presId="urn:microsoft.com/office/officeart/2005/8/layout/vList3"/>
    <dgm:cxn modelId="{756E3A94-19AE-4891-8A7F-8F5339DD7C59}" type="presParOf" srcId="{27E56E5B-B128-4DB8-8D24-3A147F7A421F}" destId="{0C511B25-7B60-4BB5-9739-CE738D73DB90}" srcOrd="0" destOrd="0" presId="urn:microsoft.com/office/officeart/2005/8/layout/vList3"/>
    <dgm:cxn modelId="{2C820E11-A5E4-4017-863B-AC77E0AADE1B}" type="presParOf" srcId="{27E56E5B-B128-4DB8-8D24-3A147F7A421F}" destId="{DB32BBE2-63D3-4437-A03D-76F846D3207B}" srcOrd="1" destOrd="0" presId="urn:microsoft.com/office/officeart/2005/8/layout/vList3"/>
    <dgm:cxn modelId="{4DF39657-CC4E-4B62-8EE1-1CAAD8BB06F6}" type="presParOf" srcId="{B2B7796F-8F56-424B-91FA-547454A7E7BE}" destId="{DA7A7729-1181-4D74-9335-6E0D99DC0D63}" srcOrd="1" destOrd="0" presId="urn:microsoft.com/office/officeart/2005/8/layout/vList3"/>
    <dgm:cxn modelId="{FA38F941-79EF-4D4F-A24D-78452812FB61}" type="presParOf" srcId="{B2B7796F-8F56-424B-91FA-547454A7E7BE}" destId="{70B91664-4D77-4155-AE1D-877FC3258FFE}" srcOrd="2" destOrd="0" presId="urn:microsoft.com/office/officeart/2005/8/layout/vList3"/>
    <dgm:cxn modelId="{B90605EF-03C3-4926-A3D3-FEBF00B56175}" type="presParOf" srcId="{70B91664-4D77-4155-AE1D-877FC3258FFE}" destId="{90EDD8A4-698B-48F3-8D4F-47E568D4CCFD}" srcOrd="0" destOrd="0" presId="urn:microsoft.com/office/officeart/2005/8/layout/vList3"/>
    <dgm:cxn modelId="{98E54C9C-6132-46F4-925A-3E466EB8AD5B}" type="presParOf" srcId="{70B91664-4D77-4155-AE1D-877FC3258FFE}" destId="{077EB311-EC48-4A48-B781-CE1C193F5A8A}" srcOrd="1" destOrd="0" presId="urn:microsoft.com/office/officeart/2005/8/layout/vList3"/>
    <dgm:cxn modelId="{DE5B1E0F-A247-4C17-84C1-50834494A2FE}" type="presParOf" srcId="{B2B7796F-8F56-424B-91FA-547454A7E7BE}" destId="{8907B5A7-1D93-4604-A62A-4C222D848DE6}" srcOrd="3" destOrd="0" presId="urn:microsoft.com/office/officeart/2005/8/layout/vList3"/>
    <dgm:cxn modelId="{F1B0E12E-7586-4EEA-AAAE-2439A4AAB350}" type="presParOf" srcId="{B2B7796F-8F56-424B-91FA-547454A7E7BE}" destId="{90984279-82CC-4267-B42C-62FC3E814DCB}" srcOrd="4" destOrd="0" presId="urn:microsoft.com/office/officeart/2005/8/layout/vList3"/>
    <dgm:cxn modelId="{D9E12F47-0AAB-4FAA-89A3-88BC32FE1AD5}" type="presParOf" srcId="{90984279-82CC-4267-B42C-62FC3E814DCB}" destId="{3E064655-D938-4793-8118-09334D4034A4}" srcOrd="0" destOrd="0" presId="urn:microsoft.com/office/officeart/2005/8/layout/vList3"/>
    <dgm:cxn modelId="{DB59A05C-E727-4236-A879-E4609037C123}" type="presParOf" srcId="{90984279-82CC-4267-B42C-62FC3E814DCB}" destId="{DDD34EB9-388E-4DB1-8405-6092F136E27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F38EA6-4743-48D3-9CDC-934638E7B7D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28DE2F6-D7A5-4FAB-823D-85BEA2FEE262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INTUITION POWER</a:t>
          </a:r>
        </a:p>
      </dgm:t>
    </dgm:pt>
    <dgm:pt modelId="{69D21736-F38B-421D-AB5A-E085D8252613}" type="parTrans" cxnId="{EE17E133-4B41-41A2-B1D5-1697DBC8F324}">
      <dgm:prSet/>
      <dgm:spPr/>
      <dgm:t>
        <a:bodyPr/>
        <a:lstStyle/>
        <a:p>
          <a:endParaRPr lang="en-US"/>
        </a:p>
      </dgm:t>
    </dgm:pt>
    <dgm:pt modelId="{0C986790-65B6-489F-A761-164B33CDA1AC}" type="sibTrans" cxnId="{EE17E133-4B41-41A2-B1D5-1697DBC8F324}">
      <dgm:prSet/>
      <dgm:spPr/>
      <dgm:t>
        <a:bodyPr/>
        <a:lstStyle/>
        <a:p>
          <a:endParaRPr lang="en-US"/>
        </a:p>
      </dgm:t>
    </dgm:pt>
    <dgm:pt modelId="{34A6B1C9-D0A3-4C89-8A4F-9C1A49BAC541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SELF CONFIDENCE</a:t>
          </a:r>
        </a:p>
      </dgm:t>
    </dgm:pt>
    <dgm:pt modelId="{E9349AA8-487F-4D73-8775-FE67E173EEEA}" type="parTrans" cxnId="{F5922424-9320-4B0A-AA7D-78855E8836D7}">
      <dgm:prSet/>
      <dgm:spPr/>
      <dgm:t>
        <a:bodyPr/>
        <a:lstStyle/>
        <a:p>
          <a:endParaRPr lang="en-US"/>
        </a:p>
      </dgm:t>
    </dgm:pt>
    <dgm:pt modelId="{06506B45-EF30-4CA2-8DEC-5BC87ABB395C}" type="sibTrans" cxnId="{F5922424-9320-4B0A-AA7D-78855E8836D7}">
      <dgm:prSet/>
      <dgm:spPr/>
      <dgm:t>
        <a:bodyPr/>
        <a:lstStyle/>
        <a:p>
          <a:endParaRPr lang="en-US"/>
        </a:p>
      </dgm:t>
    </dgm:pt>
    <dgm:pt modelId="{5542B2B1-D1E0-448B-B894-FA7D5A66060E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COMMITMENT </a:t>
          </a:r>
        </a:p>
      </dgm:t>
    </dgm:pt>
    <dgm:pt modelId="{EBF01474-E6B8-44F7-9570-C0E18BF8C583}" type="parTrans" cxnId="{C1522AC7-0D63-4E0E-810B-447B1D60E70F}">
      <dgm:prSet/>
      <dgm:spPr/>
      <dgm:t>
        <a:bodyPr/>
        <a:lstStyle/>
        <a:p>
          <a:endParaRPr lang="en-US"/>
        </a:p>
      </dgm:t>
    </dgm:pt>
    <dgm:pt modelId="{32489108-B36E-4698-A9BE-5E32D2773C05}" type="sibTrans" cxnId="{C1522AC7-0D63-4E0E-810B-447B1D60E70F}">
      <dgm:prSet/>
      <dgm:spPr/>
      <dgm:t>
        <a:bodyPr/>
        <a:lstStyle/>
        <a:p>
          <a:endParaRPr lang="en-US"/>
        </a:p>
      </dgm:t>
    </dgm:pt>
    <dgm:pt modelId="{B2B7796F-8F56-424B-91FA-547454A7E7BE}" type="pres">
      <dgm:prSet presAssocID="{F5F38EA6-4743-48D3-9CDC-934638E7B7DF}" presName="linearFlow" presStyleCnt="0">
        <dgm:presLayoutVars>
          <dgm:dir/>
          <dgm:resizeHandles val="exact"/>
        </dgm:presLayoutVars>
      </dgm:prSet>
      <dgm:spPr/>
    </dgm:pt>
    <dgm:pt modelId="{27E56E5B-B128-4DB8-8D24-3A147F7A421F}" type="pres">
      <dgm:prSet presAssocID="{D28DE2F6-D7A5-4FAB-823D-85BEA2FEE262}" presName="composite" presStyleCnt="0"/>
      <dgm:spPr/>
    </dgm:pt>
    <dgm:pt modelId="{0C511B25-7B60-4BB5-9739-CE738D73DB90}" type="pres">
      <dgm:prSet presAssocID="{D28DE2F6-D7A5-4FAB-823D-85BEA2FEE262}" presName="imgShp" presStyleLbl="fgImgPlace1" presStyleIdx="0" presStyleCnt="3"/>
      <dgm:spPr/>
    </dgm:pt>
    <dgm:pt modelId="{DB32BBE2-63D3-4437-A03D-76F846D3207B}" type="pres">
      <dgm:prSet presAssocID="{D28DE2F6-D7A5-4FAB-823D-85BEA2FEE262}" presName="txShp" presStyleLbl="node1" presStyleIdx="0" presStyleCnt="3" custLinFactNeighborX="-3084" custLinFactNeighborY="-136">
        <dgm:presLayoutVars>
          <dgm:bulletEnabled val="1"/>
        </dgm:presLayoutVars>
      </dgm:prSet>
      <dgm:spPr/>
    </dgm:pt>
    <dgm:pt modelId="{DA7A7729-1181-4D74-9335-6E0D99DC0D63}" type="pres">
      <dgm:prSet presAssocID="{0C986790-65B6-489F-A761-164B33CDA1AC}" presName="spacing" presStyleCnt="0"/>
      <dgm:spPr/>
    </dgm:pt>
    <dgm:pt modelId="{70B91664-4D77-4155-AE1D-877FC3258FFE}" type="pres">
      <dgm:prSet presAssocID="{34A6B1C9-D0A3-4C89-8A4F-9C1A49BAC541}" presName="composite" presStyleCnt="0"/>
      <dgm:spPr/>
    </dgm:pt>
    <dgm:pt modelId="{90EDD8A4-698B-48F3-8D4F-47E568D4CCFD}" type="pres">
      <dgm:prSet presAssocID="{34A6B1C9-D0A3-4C89-8A4F-9C1A49BAC541}" presName="imgShp" presStyleLbl="fgImgPlace1" presStyleIdx="1" presStyleCnt="3"/>
      <dgm:spPr/>
    </dgm:pt>
    <dgm:pt modelId="{077EB311-EC48-4A48-B781-CE1C193F5A8A}" type="pres">
      <dgm:prSet presAssocID="{34A6B1C9-D0A3-4C89-8A4F-9C1A49BAC541}" presName="txShp" presStyleLbl="node1" presStyleIdx="1" presStyleCnt="3">
        <dgm:presLayoutVars>
          <dgm:bulletEnabled val="1"/>
        </dgm:presLayoutVars>
      </dgm:prSet>
      <dgm:spPr/>
    </dgm:pt>
    <dgm:pt modelId="{8907B5A7-1D93-4604-A62A-4C222D848DE6}" type="pres">
      <dgm:prSet presAssocID="{06506B45-EF30-4CA2-8DEC-5BC87ABB395C}" presName="spacing" presStyleCnt="0"/>
      <dgm:spPr/>
    </dgm:pt>
    <dgm:pt modelId="{90984279-82CC-4267-B42C-62FC3E814DCB}" type="pres">
      <dgm:prSet presAssocID="{5542B2B1-D1E0-448B-B894-FA7D5A66060E}" presName="composite" presStyleCnt="0"/>
      <dgm:spPr/>
    </dgm:pt>
    <dgm:pt modelId="{3E064655-D938-4793-8118-09334D4034A4}" type="pres">
      <dgm:prSet presAssocID="{5542B2B1-D1E0-448B-B894-FA7D5A66060E}" presName="imgShp" presStyleLbl="fgImgPlace1" presStyleIdx="2" presStyleCnt="3"/>
      <dgm:spPr/>
    </dgm:pt>
    <dgm:pt modelId="{DDD34EB9-388E-4DB1-8405-6092F136E27B}" type="pres">
      <dgm:prSet presAssocID="{5542B2B1-D1E0-448B-B894-FA7D5A66060E}" presName="txShp" presStyleLbl="node1" presStyleIdx="2" presStyleCnt="3">
        <dgm:presLayoutVars>
          <dgm:bulletEnabled val="1"/>
        </dgm:presLayoutVars>
      </dgm:prSet>
      <dgm:spPr/>
    </dgm:pt>
  </dgm:ptLst>
  <dgm:cxnLst>
    <dgm:cxn modelId="{F5922424-9320-4B0A-AA7D-78855E8836D7}" srcId="{F5F38EA6-4743-48D3-9CDC-934638E7B7DF}" destId="{34A6B1C9-D0A3-4C89-8A4F-9C1A49BAC541}" srcOrd="1" destOrd="0" parTransId="{E9349AA8-487F-4D73-8775-FE67E173EEEA}" sibTransId="{06506B45-EF30-4CA2-8DEC-5BC87ABB395C}"/>
    <dgm:cxn modelId="{EE17E133-4B41-41A2-B1D5-1697DBC8F324}" srcId="{F5F38EA6-4743-48D3-9CDC-934638E7B7DF}" destId="{D28DE2F6-D7A5-4FAB-823D-85BEA2FEE262}" srcOrd="0" destOrd="0" parTransId="{69D21736-F38B-421D-AB5A-E085D8252613}" sibTransId="{0C986790-65B6-489F-A761-164B33CDA1AC}"/>
    <dgm:cxn modelId="{00235234-D9C8-4B83-92AB-AA6935FC7ED0}" type="presOf" srcId="{5542B2B1-D1E0-448B-B894-FA7D5A66060E}" destId="{DDD34EB9-388E-4DB1-8405-6092F136E27B}" srcOrd="0" destOrd="0" presId="urn:microsoft.com/office/officeart/2005/8/layout/vList3"/>
    <dgm:cxn modelId="{FF361165-5F0F-433E-8603-4DE33934B67D}" type="presOf" srcId="{D28DE2F6-D7A5-4FAB-823D-85BEA2FEE262}" destId="{DB32BBE2-63D3-4437-A03D-76F846D3207B}" srcOrd="0" destOrd="0" presId="urn:microsoft.com/office/officeart/2005/8/layout/vList3"/>
    <dgm:cxn modelId="{A5564545-B632-4A3B-9EEB-E04C3487B982}" type="presOf" srcId="{34A6B1C9-D0A3-4C89-8A4F-9C1A49BAC541}" destId="{077EB311-EC48-4A48-B781-CE1C193F5A8A}" srcOrd="0" destOrd="0" presId="urn:microsoft.com/office/officeart/2005/8/layout/vList3"/>
    <dgm:cxn modelId="{94114E95-F333-458A-910E-BF5A6CB0BA6D}" type="presOf" srcId="{F5F38EA6-4743-48D3-9CDC-934638E7B7DF}" destId="{B2B7796F-8F56-424B-91FA-547454A7E7BE}" srcOrd="0" destOrd="0" presId="urn:microsoft.com/office/officeart/2005/8/layout/vList3"/>
    <dgm:cxn modelId="{C1522AC7-0D63-4E0E-810B-447B1D60E70F}" srcId="{F5F38EA6-4743-48D3-9CDC-934638E7B7DF}" destId="{5542B2B1-D1E0-448B-B894-FA7D5A66060E}" srcOrd="2" destOrd="0" parTransId="{EBF01474-E6B8-44F7-9570-C0E18BF8C583}" sibTransId="{32489108-B36E-4698-A9BE-5E32D2773C05}"/>
    <dgm:cxn modelId="{70030D4D-3828-4C76-B0ED-4057200E9612}" type="presParOf" srcId="{B2B7796F-8F56-424B-91FA-547454A7E7BE}" destId="{27E56E5B-B128-4DB8-8D24-3A147F7A421F}" srcOrd="0" destOrd="0" presId="urn:microsoft.com/office/officeart/2005/8/layout/vList3"/>
    <dgm:cxn modelId="{1A718600-9A53-4432-9ED0-14F2F10935A8}" type="presParOf" srcId="{27E56E5B-B128-4DB8-8D24-3A147F7A421F}" destId="{0C511B25-7B60-4BB5-9739-CE738D73DB90}" srcOrd="0" destOrd="0" presId="urn:microsoft.com/office/officeart/2005/8/layout/vList3"/>
    <dgm:cxn modelId="{A1BDB41F-2696-4FD3-A033-B9DCF0111007}" type="presParOf" srcId="{27E56E5B-B128-4DB8-8D24-3A147F7A421F}" destId="{DB32BBE2-63D3-4437-A03D-76F846D3207B}" srcOrd="1" destOrd="0" presId="urn:microsoft.com/office/officeart/2005/8/layout/vList3"/>
    <dgm:cxn modelId="{F5406B6B-1A9C-43F6-A355-3C75203672A7}" type="presParOf" srcId="{B2B7796F-8F56-424B-91FA-547454A7E7BE}" destId="{DA7A7729-1181-4D74-9335-6E0D99DC0D63}" srcOrd="1" destOrd="0" presId="urn:microsoft.com/office/officeart/2005/8/layout/vList3"/>
    <dgm:cxn modelId="{03E9EB48-5FD2-4A81-8DBE-52E978273316}" type="presParOf" srcId="{B2B7796F-8F56-424B-91FA-547454A7E7BE}" destId="{70B91664-4D77-4155-AE1D-877FC3258FFE}" srcOrd="2" destOrd="0" presId="urn:microsoft.com/office/officeart/2005/8/layout/vList3"/>
    <dgm:cxn modelId="{2E5EA534-DEFE-46EB-80F0-0B27B3758405}" type="presParOf" srcId="{70B91664-4D77-4155-AE1D-877FC3258FFE}" destId="{90EDD8A4-698B-48F3-8D4F-47E568D4CCFD}" srcOrd="0" destOrd="0" presId="urn:microsoft.com/office/officeart/2005/8/layout/vList3"/>
    <dgm:cxn modelId="{6B3F6908-79B9-4514-8431-09248463B98D}" type="presParOf" srcId="{70B91664-4D77-4155-AE1D-877FC3258FFE}" destId="{077EB311-EC48-4A48-B781-CE1C193F5A8A}" srcOrd="1" destOrd="0" presId="urn:microsoft.com/office/officeart/2005/8/layout/vList3"/>
    <dgm:cxn modelId="{C7792D02-6695-4B01-9C23-8121EF28AE04}" type="presParOf" srcId="{B2B7796F-8F56-424B-91FA-547454A7E7BE}" destId="{8907B5A7-1D93-4604-A62A-4C222D848DE6}" srcOrd="3" destOrd="0" presId="urn:microsoft.com/office/officeart/2005/8/layout/vList3"/>
    <dgm:cxn modelId="{42914456-9F22-4937-8022-0996B1CE1E1C}" type="presParOf" srcId="{B2B7796F-8F56-424B-91FA-547454A7E7BE}" destId="{90984279-82CC-4267-B42C-62FC3E814DCB}" srcOrd="4" destOrd="0" presId="urn:microsoft.com/office/officeart/2005/8/layout/vList3"/>
    <dgm:cxn modelId="{E226B012-4B9B-4801-B151-2FDCCAEEDC11}" type="presParOf" srcId="{90984279-82CC-4267-B42C-62FC3E814DCB}" destId="{3E064655-D938-4793-8118-09334D4034A4}" srcOrd="0" destOrd="0" presId="urn:microsoft.com/office/officeart/2005/8/layout/vList3"/>
    <dgm:cxn modelId="{83B2FE7F-D9A5-4375-827D-32AE4536E53E}" type="presParOf" srcId="{90984279-82CC-4267-B42C-62FC3E814DCB}" destId="{DDD34EB9-388E-4DB1-8405-6092F136E27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F38EA6-4743-48D3-9CDC-934638E7B7D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28DE2F6-D7A5-4FAB-823D-85BEA2FEE262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COMMUNICATION POWER</a:t>
          </a:r>
        </a:p>
      </dgm:t>
    </dgm:pt>
    <dgm:pt modelId="{69D21736-F38B-421D-AB5A-E085D8252613}" type="parTrans" cxnId="{EE17E133-4B41-41A2-B1D5-1697DBC8F324}">
      <dgm:prSet/>
      <dgm:spPr/>
      <dgm:t>
        <a:bodyPr/>
        <a:lstStyle/>
        <a:p>
          <a:endParaRPr lang="en-US"/>
        </a:p>
      </dgm:t>
    </dgm:pt>
    <dgm:pt modelId="{0C986790-65B6-489F-A761-164B33CDA1AC}" type="sibTrans" cxnId="{EE17E133-4B41-41A2-B1D5-1697DBC8F324}">
      <dgm:prSet/>
      <dgm:spPr/>
      <dgm:t>
        <a:bodyPr/>
        <a:lstStyle/>
        <a:p>
          <a:endParaRPr lang="en-US"/>
        </a:p>
      </dgm:t>
    </dgm:pt>
    <dgm:pt modelId="{34A6B1C9-D0A3-4C89-8A4F-9C1A49BAC54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INSPIRATION &amp; SUPPORT</a:t>
          </a:r>
        </a:p>
      </dgm:t>
    </dgm:pt>
    <dgm:pt modelId="{E9349AA8-487F-4D73-8775-FE67E173EEEA}" type="parTrans" cxnId="{F5922424-9320-4B0A-AA7D-78855E8836D7}">
      <dgm:prSet/>
      <dgm:spPr/>
      <dgm:t>
        <a:bodyPr/>
        <a:lstStyle/>
        <a:p>
          <a:endParaRPr lang="en-US"/>
        </a:p>
      </dgm:t>
    </dgm:pt>
    <dgm:pt modelId="{06506B45-EF30-4CA2-8DEC-5BC87ABB395C}" type="sibTrans" cxnId="{F5922424-9320-4B0A-AA7D-78855E8836D7}">
      <dgm:prSet/>
      <dgm:spPr/>
      <dgm:t>
        <a:bodyPr/>
        <a:lstStyle/>
        <a:p>
          <a:endParaRPr lang="en-US"/>
        </a:p>
      </dgm:t>
    </dgm:pt>
    <dgm:pt modelId="{5542B2B1-D1E0-448B-B894-FA7D5A66060E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CREATIVITY</a:t>
          </a:r>
        </a:p>
      </dgm:t>
    </dgm:pt>
    <dgm:pt modelId="{EBF01474-E6B8-44F7-9570-C0E18BF8C583}" type="parTrans" cxnId="{C1522AC7-0D63-4E0E-810B-447B1D60E70F}">
      <dgm:prSet/>
      <dgm:spPr/>
      <dgm:t>
        <a:bodyPr/>
        <a:lstStyle/>
        <a:p>
          <a:endParaRPr lang="en-US"/>
        </a:p>
      </dgm:t>
    </dgm:pt>
    <dgm:pt modelId="{32489108-B36E-4698-A9BE-5E32D2773C05}" type="sibTrans" cxnId="{C1522AC7-0D63-4E0E-810B-447B1D60E70F}">
      <dgm:prSet/>
      <dgm:spPr/>
      <dgm:t>
        <a:bodyPr/>
        <a:lstStyle/>
        <a:p>
          <a:endParaRPr lang="en-US"/>
        </a:p>
      </dgm:t>
    </dgm:pt>
    <dgm:pt modelId="{B2B7796F-8F56-424B-91FA-547454A7E7BE}" type="pres">
      <dgm:prSet presAssocID="{F5F38EA6-4743-48D3-9CDC-934638E7B7DF}" presName="linearFlow" presStyleCnt="0">
        <dgm:presLayoutVars>
          <dgm:dir/>
          <dgm:resizeHandles val="exact"/>
        </dgm:presLayoutVars>
      </dgm:prSet>
      <dgm:spPr/>
    </dgm:pt>
    <dgm:pt modelId="{27E56E5B-B128-4DB8-8D24-3A147F7A421F}" type="pres">
      <dgm:prSet presAssocID="{D28DE2F6-D7A5-4FAB-823D-85BEA2FEE262}" presName="composite" presStyleCnt="0"/>
      <dgm:spPr/>
    </dgm:pt>
    <dgm:pt modelId="{0C511B25-7B60-4BB5-9739-CE738D73DB90}" type="pres">
      <dgm:prSet presAssocID="{D28DE2F6-D7A5-4FAB-823D-85BEA2FEE262}" presName="imgShp" presStyleLbl="fgImgPlace1" presStyleIdx="0" presStyleCnt="3"/>
      <dgm:spPr/>
    </dgm:pt>
    <dgm:pt modelId="{DB32BBE2-63D3-4437-A03D-76F846D3207B}" type="pres">
      <dgm:prSet presAssocID="{D28DE2F6-D7A5-4FAB-823D-85BEA2FEE262}" presName="txShp" presStyleLbl="node1" presStyleIdx="0" presStyleCnt="3" custLinFactNeighborX="-3084" custLinFactNeighborY="-136">
        <dgm:presLayoutVars>
          <dgm:bulletEnabled val="1"/>
        </dgm:presLayoutVars>
      </dgm:prSet>
      <dgm:spPr/>
    </dgm:pt>
    <dgm:pt modelId="{DA7A7729-1181-4D74-9335-6E0D99DC0D63}" type="pres">
      <dgm:prSet presAssocID="{0C986790-65B6-489F-A761-164B33CDA1AC}" presName="spacing" presStyleCnt="0"/>
      <dgm:spPr/>
    </dgm:pt>
    <dgm:pt modelId="{70B91664-4D77-4155-AE1D-877FC3258FFE}" type="pres">
      <dgm:prSet presAssocID="{34A6B1C9-D0A3-4C89-8A4F-9C1A49BAC541}" presName="composite" presStyleCnt="0"/>
      <dgm:spPr/>
    </dgm:pt>
    <dgm:pt modelId="{90EDD8A4-698B-48F3-8D4F-47E568D4CCFD}" type="pres">
      <dgm:prSet presAssocID="{34A6B1C9-D0A3-4C89-8A4F-9C1A49BAC541}" presName="imgShp" presStyleLbl="fgImgPlace1" presStyleIdx="1" presStyleCnt="3"/>
      <dgm:spPr/>
    </dgm:pt>
    <dgm:pt modelId="{077EB311-EC48-4A48-B781-CE1C193F5A8A}" type="pres">
      <dgm:prSet presAssocID="{34A6B1C9-D0A3-4C89-8A4F-9C1A49BAC541}" presName="txShp" presStyleLbl="node1" presStyleIdx="1" presStyleCnt="3">
        <dgm:presLayoutVars>
          <dgm:bulletEnabled val="1"/>
        </dgm:presLayoutVars>
      </dgm:prSet>
      <dgm:spPr/>
    </dgm:pt>
    <dgm:pt modelId="{8907B5A7-1D93-4604-A62A-4C222D848DE6}" type="pres">
      <dgm:prSet presAssocID="{06506B45-EF30-4CA2-8DEC-5BC87ABB395C}" presName="spacing" presStyleCnt="0"/>
      <dgm:spPr/>
    </dgm:pt>
    <dgm:pt modelId="{90984279-82CC-4267-B42C-62FC3E814DCB}" type="pres">
      <dgm:prSet presAssocID="{5542B2B1-D1E0-448B-B894-FA7D5A66060E}" presName="composite" presStyleCnt="0"/>
      <dgm:spPr/>
    </dgm:pt>
    <dgm:pt modelId="{3E064655-D938-4793-8118-09334D4034A4}" type="pres">
      <dgm:prSet presAssocID="{5542B2B1-D1E0-448B-B894-FA7D5A66060E}" presName="imgShp" presStyleLbl="fgImgPlace1" presStyleIdx="2" presStyleCnt="3"/>
      <dgm:spPr/>
    </dgm:pt>
    <dgm:pt modelId="{DDD34EB9-388E-4DB1-8405-6092F136E27B}" type="pres">
      <dgm:prSet presAssocID="{5542B2B1-D1E0-448B-B894-FA7D5A66060E}" presName="txShp" presStyleLbl="node1" presStyleIdx="2" presStyleCnt="3">
        <dgm:presLayoutVars>
          <dgm:bulletEnabled val="1"/>
        </dgm:presLayoutVars>
      </dgm:prSet>
      <dgm:spPr/>
    </dgm:pt>
  </dgm:ptLst>
  <dgm:cxnLst>
    <dgm:cxn modelId="{0AB15902-6714-444A-A027-D954FD487568}" type="presOf" srcId="{D28DE2F6-D7A5-4FAB-823D-85BEA2FEE262}" destId="{DB32BBE2-63D3-4437-A03D-76F846D3207B}" srcOrd="0" destOrd="0" presId="urn:microsoft.com/office/officeart/2005/8/layout/vList3"/>
    <dgm:cxn modelId="{433C1F20-BFE3-4278-B328-2E09394BCBBD}" type="presOf" srcId="{F5F38EA6-4743-48D3-9CDC-934638E7B7DF}" destId="{B2B7796F-8F56-424B-91FA-547454A7E7BE}" srcOrd="0" destOrd="0" presId="urn:microsoft.com/office/officeart/2005/8/layout/vList3"/>
    <dgm:cxn modelId="{F5922424-9320-4B0A-AA7D-78855E8836D7}" srcId="{F5F38EA6-4743-48D3-9CDC-934638E7B7DF}" destId="{34A6B1C9-D0A3-4C89-8A4F-9C1A49BAC541}" srcOrd="1" destOrd="0" parTransId="{E9349AA8-487F-4D73-8775-FE67E173EEEA}" sibTransId="{06506B45-EF30-4CA2-8DEC-5BC87ABB395C}"/>
    <dgm:cxn modelId="{EE17E133-4B41-41A2-B1D5-1697DBC8F324}" srcId="{F5F38EA6-4743-48D3-9CDC-934638E7B7DF}" destId="{D28DE2F6-D7A5-4FAB-823D-85BEA2FEE262}" srcOrd="0" destOrd="0" parTransId="{69D21736-F38B-421D-AB5A-E085D8252613}" sibTransId="{0C986790-65B6-489F-A761-164B33CDA1AC}"/>
    <dgm:cxn modelId="{9596215A-6057-4711-9B38-FDD4B2977D3D}" type="presOf" srcId="{34A6B1C9-D0A3-4C89-8A4F-9C1A49BAC541}" destId="{077EB311-EC48-4A48-B781-CE1C193F5A8A}" srcOrd="0" destOrd="0" presId="urn:microsoft.com/office/officeart/2005/8/layout/vList3"/>
    <dgm:cxn modelId="{9A495396-DEDF-4D8B-9922-CEF9D67DF810}" type="presOf" srcId="{5542B2B1-D1E0-448B-B894-FA7D5A66060E}" destId="{DDD34EB9-388E-4DB1-8405-6092F136E27B}" srcOrd="0" destOrd="0" presId="urn:microsoft.com/office/officeart/2005/8/layout/vList3"/>
    <dgm:cxn modelId="{C1522AC7-0D63-4E0E-810B-447B1D60E70F}" srcId="{F5F38EA6-4743-48D3-9CDC-934638E7B7DF}" destId="{5542B2B1-D1E0-448B-B894-FA7D5A66060E}" srcOrd="2" destOrd="0" parTransId="{EBF01474-E6B8-44F7-9570-C0E18BF8C583}" sibTransId="{32489108-B36E-4698-A9BE-5E32D2773C05}"/>
    <dgm:cxn modelId="{9D58DC44-D6EE-4EF0-8BA6-2A9308933823}" type="presParOf" srcId="{B2B7796F-8F56-424B-91FA-547454A7E7BE}" destId="{27E56E5B-B128-4DB8-8D24-3A147F7A421F}" srcOrd="0" destOrd="0" presId="urn:microsoft.com/office/officeart/2005/8/layout/vList3"/>
    <dgm:cxn modelId="{01435ADD-2AB3-479D-92DD-D8DF0C10CE31}" type="presParOf" srcId="{27E56E5B-B128-4DB8-8D24-3A147F7A421F}" destId="{0C511B25-7B60-4BB5-9739-CE738D73DB90}" srcOrd="0" destOrd="0" presId="urn:microsoft.com/office/officeart/2005/8/layout/vList3"/>
    <dgm:cxn modelId="{D4355DE0-CA0B-409F-ADBB-31AA0D254EE8}" type="presParOf" srcId="{27E56E5B-B128-4DB8-8D24-3A147F7A421F}" destId="{DB32BBE2-63D3-4437-A03D-76F846D3207B}" srcOrd="1" destOrd="0" presId="urn:microsoft.com/office/officeart/2005/8/layout/vList3"/>
    <dgm:cxn modelId="{90C71212-F7FF-4D10-A178-66305D9380EA}" type="presParOf" srcId="{B2B7796F-8F56-424B-91FA-547454A7E7BE}" destId="{DA7A7729-1181-4D74-9335-6E0D99DC0D63}" srcOrd="1" destOrd="0" presId="urn:microsoft.com/office/officeart/2005/8/layout/vList3"/>
    <dgm:cxn modelId="{F84E2856-21ED-4A27-BB01-60C61DB3AD56}" type="presParOf" srcId="{B2B7796F-8F56-424B-91FA-547454A7E7BE}" destId="{70B91664-4D77-4155-AE1D-877FC3258FFE}" srcOrd="2" destOrd="0" presId="urn:microsoft.com/office/officeart/2005/8/layout/vList3"/>
    <dgm:cxn modelId="{71A797E7-9AC7-4931-A0AA-A861B28B5E81}" type="presParOf" srcId="{70B91664-4D77-4155-AE1D-877FC3258FFE}" destId="{90EDD8A4-698B-48F3-8D4F-47E568D4CCFD}" srcOrd="0" destOrd="0" presId="urn:microsoft.com/office/officeart/2005/8/layout/vList3"/>
    <dgm:cxn modelId="{07104DB5-2669-4BEB-BBCD-4DC909B5C791}" type="presParOf" srcId="{70B91664-4D77-4155-AE1D-877FC3258FFE}" destId="{077EB311-EC48-4A48-B781-CE1C193F5A8A}" srcOrd="1" destOrd="0" presId="urn:microsoft.com/office/officeart/2005/8/layout/vList3"/>
    <dgm:cxn modelId="{53AE4B4D-9EA9-4349-BE38-1D8C6723D70E}" type="presParOf" srcId="{B2B7796F-8F56-424B-91FA-547454A7E7BE}" destId="{8907B5A7-1D93-4604-A62A-4C222D848DE6}" srcOrd="3" destOrd="0" presId="urn:microsoft.com/office/officeart/2005/8/layout/vList3"/>
    <dgm:cxn modelId="{D4AB8FD0-3290-4A99-AF76-422F51F7B9B0}" type="presParOf" srcId="{B2B7796F-8F56-424B-91FA-547454A7E7BE}" destId="{90984279-82CC-4267-B42C-62FC3E814DCB}" srcOrd="4" destOrd="0" presId="urn:microsoft.com/office/officeart/2005/8/layout/vList3"/>
    <dgm:cxn modelId="{0ACDC25C-BE72-43E8-8F25-57B9A8A22AD2}" type="presParOf" srcId="{90984279-82CC-4267-B42C-62FC3E814DCB}" destId="{3E064655-D938-4793-8118-09334D4034A4}" srcOrd="0" destOrd="0" presId="urn:microsoft.com/office/officeart/2005/8/layout/vList3"/>
    <dgm:cxn modelId="{4906AA62-C820-40D4-97D9-1F9569E9BFE6}" type="presParOf" srcId="{90984279-82CC-4267-B42C-62FC3E814DCB}" destId="{DDD34EB9-388E-4DB1-8405-6092F136E27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F38EA6-4743-48D3-9CDC-934638E7B7D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28DE2F6-D7A5-4FAB-823D-85BEA2FEE262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COURAGE OF ACCEPT RESPONSIBILITY</a:t>
          </a:r>
        </a:p>
      </dgm:t>
    </dgm:pt>
    <dgm:pt modelId="{69D21736-F38B-421D-AB5A-E085D8252613}" type="parTrans" cxnId="{EE17E133-4B41-41A2-B1D5-1697DBC8F324}">
      <dgm:prSet/>
      <dgm:spPr/>
      <dgm:t>
        <a:bodyPr/>
        <a:lstStyle/>
        <a:p>
          <a:endParaRPr lang="en-US"/>
        </a:p>
      </dgm:t>
    </dgm:pt>
    <dgm:pt modelId="{0C986790-65B6-489F-A761-164B33CDA1AC}" type="sibTrans" cxnId="{EE17E133-4B41-41A2-B1D5-1697DBC8F324}">
      <dgm:prSet/>
      <dgm:spPr/>
      <dgm:t>
        <a:bodyPr/>
        <a:lstStyle/>
        <a:p>
          <a:endParaRPr lang="en-US"/>
        </a:p>
      </dgm:t>
    </dgm:pt>
    <dgm:pt modelId="{34A6B1C9-D0A3-4C89-8A4F-9C1A49BAC541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DOMINANCE</a:t>
          </a:r>
        </a:p>
      </dgm:t>
    </dgm:pt>
    <dgm:pt modelId="{E9349AA8-487F-4D73-8775-FE67E173EEEA}" type="parTrans" cxnId="{F5922424-9320-4B0A-AA7D-78855E8836D7}">
      <dgm:prSet/>
      <dgm:spPr/>
      <dgm:t>
        <a:bodyPr/>
        <a:lstStyle/>
        <a:p>
          <a:endParaRPr lang="en-US"/>
        </a:p>
      </dgm:t>
    </dgm:pt>
    <dgm:pt modelId="{06506B45-EF30-4CA2-8DEC-5BC87ABB395C}" type="sibTrans" cxnId="{F5922424-9320-4B0A-AA7D-78855E8836D7}">
      <dgm:prSet/>
      <dgm:spPr/>
      <dgm:t>
        <a:bodyPr/>
        <a:lstStyle/>
        <a:p>
          <a:endParaRPr lang="en-US"/>
        </a:p>
      </dgm:t>
    </dgm:pt>
    <dgm:pt modelId="{5542B2B1-D1E0-448B-B894-FA7D5A66060E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INTELLIGENCE</a:t>
          </a:r>
        </a:p>
      </dgm:t>
    </dgm:pt>
    <dgm:pt modelId="{EBF01474-E6B8-44F7-9570-C0E18BF8C583}" type="parTrans" cxnId="{C1522AC7-0D63-4E0E-810B-447B1D60E70F}">
      <dgm:prSet/>
      <dgm:spPr/>
      <dgm:t>
        <a:bodyPr/>
        <a:lstStyle/>
        <a:p>
          <a:endParaRPr lang="en-US"/>
        </a:p>
      </dgm:t>
    </dgm:pt>
    <dgm:pt modelId="{32489108-B36E-4698-A9BE-5E32D2773C05}" type="sibTrans" cxnId="{C1522AC7-0D63-4E0E-810B-447B1D60E70F}">
      <dgm:prSet/>
      <dgm:spPr/>
      <dgm:t>
        <a:bodyPr/>
        <a:lstStyle/>
        <a:p>
          <a:endParaRPr lang="en-US"/>
        </a:p>
      </dgm:t>
    </dgm:pt>
    <dgm:pt modelId="{B2B7796F-8F56-424B-91FA-547454A7E7BE}" type="pres">
      <dgm:prSet presAssocID="{F5F38EA6-4743-48D3-9CDC-934638E7B7DF}" presName="linearFlow" presStyleCnt="0">
        <dgm:presLayoutVars>
          <dgm:dir/>
          <dgm:resizeHandles val="exact"/>
        </dgm:presLayoutVars>
      </dgm:prSet>
      <dgm:spPr/>
    </dgm:pt>
    <dgm:pt modelId="{27E56E5B-B128-4DB8-8D24-3A147F7A421F}" type="pres">
      <dgm:prSet presAssocID="{D28DE2F6-D7A5-4FAB-823D-85BEA2FEE262}" presName="composite" presStyleCnt="0"/>
      <dgm:spPr/>
    </dgm:pt>
    <dgm:pt modelId="{0C511B25-7B60-4BB5-9739-CE738D73DB90}" type="pres">
      <dgm:prSet presAssocID="{D28DE2F6-D7A5-4FAB-823D-85BEA2FEE262}" presName="imgShp" presStyleLbl="fgImgPlace1" presStyleIdx="0" presStyleCnt="3"/>
      <dgm:spPr/>
    </dgm:pt>
    <dgm:pt modelId="{DB32BBE2-63D3-4437-A03D-76F846D3207B}" type="pres">
      <dgm:prSet presAssocID="{D28DE2F6-D7A5-4FAB-823D-85BEA2FEE262}" presName="txShp" presStyleLbl="node1" presStyleIdx="0" presStyleCnt="3" custLinFactNeighborX="-3084" custLinFactNeighborY="-136">
        <dgm:presLayoutVars>
          <dgm:bulletEnabled val="1"/>
        </dgm:presLayoutVars>
      </dgm:prSet>
      <dgm:spPr/>
    </dgm:pt>
    <dgm:pt modelId="{DA7A7729-1181-4D74-9335-6E0D99DC0D63}" type="pres">
      <dgm:prSet presAssocID="{0C986790-65B6-489F-A761-164B33CDA1AC}" presName="spacing" presStyleCnt="0"/>
      <dgm:spPr/>
    </dgm:pt>
    <dgm:pt modelId="{70B91664-4D77-4155-AE1D-877FC3258FFE}" type="pres">
      <dgm:prSet presAssocID="{34A6B1C9-D0A3-4C89-8A4F-9C1A49BAC541}" presName="composite" presStyleCnt="0"/>
      <dgm:spPr/>
    </dgm:pt>
    <dgm:pt modelId="{90EDD8A4-698B-48F3-8D4F-47E568D4CCFD}" type="pres">
      <dgm:prSet presAssocID="{34A6B1C9-D0A3-4C89-8A4F-9C1A49BAC541}" presName="imgShp" presStyleLbl="fgImgPlace1" presStyleIdx="1" presStyleCnt="3"/>
      <dgm:spPr/>
    </dgm:pt>
    <dgm:pt modelId="{077EB311-EC48-4A48-B781-CE1C193F5A8A}" type="pres">
      <dgm:prSet presAssocID="{34A6B1C9-D0A3-4C89-8A4F-9C1A49BAC541}" presName="txShp" presStyleLbl="node1" presStyleIdx="1" presStyleCnt="3">
        <dgm:presLayoutVars>
          <dgm:bulletEnabled val="1"/>
        </dgm:presLayoutVars>
      </dgm:prSet>
      <dgm:spPr/>
    </dgm:pt>
    <dgm:pt modelId="{8907B5A7-1D93-4604-A62A-4C222D848DE6}" type="pres">
      <dgm:prSet presAssocID="{06506B45-EF30-4CA2-8DEC-5BC87ABB395C}" presName="spacing" presStyleCnt="0"/>
      <dgm:spPr/>
    </dgm:pt>
    <dgm:pt modelId="{90984279-82CC-4267-B42C-62FC3E814DCB}" type="pres">
      <dgm:prSet presAssocID="{5542B2B1-D1E0-448B-B894-FA7D5A66060E}" presName="composite" presStyleCnt="0"/>
      <dgm:spPr/>
    </dgm:pt>
    <dgm:pt modelId="{3E064655-D938-4793-8118-09334D4034A4}" type="pres">
      <dgm:prSet presAssocID="{5542B2B1-D1E0-448B-B894-FA7D5A66060E}" presName="imgShp" presStyleLbl="fgImgPlace1" presStyleIdx="2" presStyleCnt="3"/>
      <dgm:spPr/>
    </dgm:pt>
    <dgm:pt modelId="{DDD34EB9-388E-4DB1-8405-6092F136E27B}" type="pres">
      <dgm:prSet presAssocID="{5542B2B1-D1E0-448B-B894-FA7D5A66060E}" presName="txShp" presStyleLbl="node1" presStyleIdx="2" presStyleCnt="3">
        <dgm:presLayoutVars>
          <dgm:bulletEnabled val="1"/>
        </dgm:presLayoutVars>
      </dgm:prSet>
      <dgm:spPr/>
    </dgm:pt>
  </dgm:ptLst>
  <dgm:cxnLst>
    <dgm:cxn modelId="{F5922424-9320-4B0A-AA7D-78855E8836D7}" srcId="{F5F38EA6-4743-48D3-9CDC-934638E7B7DF}" destId="{34A6B1C9-D0A3-4C89-8A4F-9C1A49BAC541}" srcOrd="1" destOrd="0" parTransId="{E9349AA8-487F-4D73-8775-FE67E173EEEA}" sibTransId="{06506B45-EF30-4CA2-8DEC-5BC87ABB395C}"/>
    <dgm:cxn modelId="{EE17E133-4B41-41A2-B1D5-1697DBC8F324}" srcId="{F5F38EA6-4743-48D3-9CDC-934638E7B7DF}" destId="{D28DE2F6-D7A5-4FAB-823D-85BEA2FEE262}" srcOrd="0" destOrd="0" parTransId="{69D21736-F38B-421D-AB5A-E085D8252613}" sibTransId="{0C986790-65B6-489F-A761-164B33CDA1AC}"/>
    <dgm:cxn modelId="{AEADB441-0190-4CDA-84D4-AB8E20954D47}" type="presOf" srcId="{34A6B1C9-D0A3-4C89-8A4F-9C1A49BAC541}" destId="{077EB311-EC48-4A48-B781-CE1C193F5A8A}" srcOrd="0" destOrd="0" presId="urn:microsoft.com/office/officeart/2005/8/layout/vList3"/>
    <dgm:cxn modelId="{E18FACA5-F48B-41E2-B33F-3EB5CB0B9C9B}" type="presOf" srcId="{D28DE2F6-D7A5-4FAB-823D-85BEA2FEE262}" destId="{DB32BBE2-63D3-4437-A03D-76F846D3207B}" srcOrd="0" destOrd="0" presId="urn:microsoft.com/office/officeart/2005/8/layout/vList3"/>
    <dgm:cxn modelId="{819D87BA-8C15-45C9-BFB8-27FC862D5F9E}" type="presOf" srcId="{5542B2B1-D1E0-448B-B894-FA7D5A66060E}" destId="{DDD34EB9-388E-4DB1-8405-6092F136E27B}" srcOrd="0" destOrd="0" presId="urn:microsoft.com/office/officeart/2005/8/layout/vList3"/>
    <dgm:cxn modelId="{C1522AC7-0D63-4E0E-810B-447B1D60E70F}" srcId="{F5F38EA6-4743-48D3-9CDC-934638E7B7DF}" destId="{5542B2B1-D1E0-448B-B894-FA7D5A66060E}" srcOrd="2" destOrd="0" parTransId="{EBF01474-E6B8-44F7-9570-C0E18BF8C583}" sibTransId="{32489108-B36E-4698-A9BE-5E32D2773C05}"/>
    <dgm:cxn modelId="{0376DAF3-C65C-4CA0-B882-99C4E2BB131E}" type="presOf" srcId="{F5F38EA6-4743-48D3-9CDC-934638E7B7DF}" destId="{B2B7796F-8F56-424B-91FA-547454A7E7BE}" srcOrd="0" destOrd="0" presId="urn:microsoft.com/office/officeart/2005/8/layout/vList3"/>
    <dgm:cxn modelId="{B5C7AE63-1134-4F39-8DD3-82CB1B29372D}" type="presParOf" srcId="{B2B7796F-8F56-424B-91FA-547454A7E7BE}" destId="{27E56E5B-B128-4DB8-8D24-3A147F7A421F}" srcOrd="0" destOrd="0" presId="urn:microsoft.com/office/officeart/2005/8/layout/vList3"/>
    <dgm:cxn modelId="{51C605C7-2DA0-415C-A4CB-5B9E73FE2F8F}" type="presParOf" srcId="{27E56E5B-B128-4DB8-8D24-3A147F7A421F}" destId="{0C511B25-7B60-4BB5-9739-CE738D73DB90}" srcOrd="0" destOrd="0" presId="urn:microsoft.com/office/officeart/2005/8/layout/vList3"/>
    <dgm:cxn modelId="{A153D3B9-9C9B-47DC-BC67-8689FB57B167}" type="presParOf" srcId="{27E56E5B-B128-4DB8-8D24-3A147F7A421F}" destId="{DB32BBE2-63D3-4437-A03D-76F846D3207B}" srcOrd="1" destOrd="0" presId="urn:microsoft.com/office/officeart/2005/8/layout/vList3"/>
    <dgm:cxn modelId="{62996328-43E8-4389-BC75-399123A6A109}" type="presParOf" srcId="{B2B7796F-8F56-424B-91FA-547454A7E7BE}" destId="{DA7A7729-1181-4D74-9335-6E0D99DC0D63}" srcOrd="1" destOrd="0" presId="urn:microsoft.com/office/officeart/2005/8/layout/vList3"/>
    <dgm:cxn modelId="{6A4447AB-D0B8-4CE3-91F9-4FB8A1442187}" type="presParOf" srcId="{B2B7796F-8F56-424B-91FA-547454A7E7BE}" destId="{70B91664-4D77-4155-AE1D-877FC3258FFE}" srcOrd="2" destOrd="0" presId="urn:microsoft.com/office/officeart/2005/8/layout/vList3"/>
    <dgm:cxn modelId="{580BD275-575A-4760-A829-1FBD32D69EE0}" type="presParOf" srcId="{70B91664-4D77-4155-AE1D-877FC3258FFE}" destId="{90EDD8A4-698B-48F3-8D4F-47E568D4CCFD}" srcOrd="0" destOrd="0" presId="urn:microsoft.com/office/officeart/2005/8/layout/vList3"/>
    <dgm:cxn modelId="{EA575E29-2920-4531-AEC2-18C2E6066B82}" type="presParOf" srcId="{70B91664-4D77-4155-AE1D-877FC3258FFE}" destId="{077EB311-EC48-4A48-B781-CE1C193F5A8A}" srcOrd="1" destOrd="0" presId="urn:microsoft.com/office/officeart/2005/8/layout/vList3"/>
    <dgm:cxn modelId="{28680D6C-FD55-4122-B4A4-752CC555868B}" type="presParOf" srcId="{B2B7796F-8F56-424B-91FA-547454A7E7BE}" destId="{8907B5A7-1D93-4604-A62A-4C222D848DE6}" srcOrd="3" destOrd="0" presId="urn:microsoft.com/office/officeart/2005/8/layout/vList3"/>
    <dgm:cxn modelId="{0D2E1E8B-07BD-451C-892A-DDEB83FD1B13}" type="presParOf" srcId="{B2B7796F-8F56-424B-91FA-547454A7E7BE}" destId="{90984279-82CC-4267-B42C-62FC3E814DCB}" srcOrd="4" destOrd="0" presId="urn:microsoft.com/office/officeart/2005/8/layout/vList3"/>
    <dgm:cxn modelId="{780AC1C6-D637-4679-AAF4-F60073401374}" type="presParOf" srcId="{90984279-82CC-4267-B42C-62FC3E814DCB}" destId="{3E064655-D938-4793-8118-09334D4034A4}" srcOrd="0" destOrd="0" presId="urn:microsoft.com/office/officeart/2005/8/layout/vList3"/>
    <dgm:cxn modelId="{790CA50A-A596-49C2-8245-E11AF33C9083}" type="presParOf" srcId="{90984279-82CC-4267-B42C-62FC3E814DCB}" destId="{DDD34EB9-388E-4DB1-8405-6092F136E27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F38EA6-4743-48D3-9CDC-934638E7B7D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28DE2F6-D7A5-4FAB-823D-85BEA2FEE262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WILL POWER</a:t>
          </a:r>
        </a:p>
      </dgm:t>
    </dgm:pt>
    <dgm:pt modelId="{69D21736-F38B-421D-AB5A-E085D8252613}" type="parTrans" cxnId="{EE17E133-4B41-41A2-B1D5-1697DBC8F324}">
      <dgm:prSet/>
      <dgm:spPr/>
      <dgm:t>
        <a:bodyPr/>
        <a:lstStyle/>
        <a:p>
          <a:endParaRPr lang="en-US"/>
        </a:p>
      </dgm:t>
    </dgm:pt>
    <dgm:pt modelId="{0C986790-65B6-489F-A761-164B33CDA1AC}" type="sibTrans" cxnId="{EE17E133-4B41-41A2-B1D5-1697DBC8F324}">
      <dgm:prSet/>
      <dgm:spPr/>
      <dgm:t>
        <a:bodyPr/>
        <a:lstStyle/>
        <a:p>
          <a:endParaRPr lang="en-US"/>
        </a:p>
      </dgm:t>
    </dgm:pt>
    <dgm:pt modelId="{34A6B1C9-D0A3-4C89-8A4F-9C1A49BAC541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DECISION MAKING ABILITY</a:t>
          </a:r>
        </a:p>
      </dgm:t>
    </dgm:pt>
    <dgm:pt modelId="{E9349AA8-487F-4D73-8775-FE67E173EEEA}" type="parTrans" cxnId="{F5922424-9320-4B0A-AA7D-78855E8836D7}">
      <dgm:prSet/>
      <dgm:spPr/>
      <dgm:t>
        <a:bodyPr/>
        <a:lstStyle/>
        <a:p>
          <a:endParaRPr lang="en-US"/>
        </a:p>
      </dgm:t>
    </dgm:pt>
    <dgm:pt modelId="{06506B45-EF30-4CA2-8DEC-5BC87ABB395C}" type="sibTrans" cxnId="{F5922424-9320-4B0A-AA7D-78855E8836D7}">
      <dgm:prSet/>
      <dgm:spPr/>
      <dgm:t>
        <a:bodyPr/>
        <a:lstStyle/>
        <a:p>
          <a:endParaRPr lang="en-US"/>
        </a:p>
      </dgm:t>
    </dgm:pt>
    <dgm:pt modelId="{5542B2B1-D1E0-448B-B894-FA7D5A66060E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SENSE OF JUDGEMENT</a:t>
          </a:r>
        </a:p>
      </dgm:t>
    </dgm:pt>
    <dgm:pt modelId="{EBF01474-E6B8-44F7-9570-C0E18BF8C583}" type="parTrans" cxnId="{C1522AC7-0D63-4E0E-810B-447B1D60E70F}">
      <dgm:prSet/>
      <dgm:spPr/>
      <dgm:t>
        <a:bodyPr/>
        <a:lstStyle/>
        <a:p>
          <a:endParaRPr lang="en-US"/>
        </a:p>
      </dgm:t>
    </dgm:pt>
    <dgm:pt modelId="{32489108-B36E-4698-A9BE-5E32D2773C05}" type="sibTrans" cxnId="{C1522AC7-0D63-4E0E-810B-447B1D60E70F}">
      <dgm:prSet/>
      <dgm:spPr/>
      <dgm:t>
        <a:bodyPr/>
        <a:lstStyle/>
        <a:p>
          <a:endParaRPr lang="en-US"/>
        </a:p>
      </dgm:t>
    </dgm:pt>
    <dgm:pt modelId="{B2B7796F-8F56-424B-91FA-547454A7E7BE}" type="pres">
      <dgm:prSet presAssocID="{F5F38EA6-4743-48D3-9CDC-934638E7B7DF}" presName="linearFlow" presStyleCnt="0">
        <dgm:presLayoutVars>
          <dgm:dir/>
          <dgm:resizeHandles val="exact"/>
        </dgm:presLayoutVars>
      </dgm:prSet>
      <dgm:spPr/>
    </dgm:pt>
    <dgm:pt modelId="{27E56E5B-B128-4DB8-8D24-3A147F7A421F}" type="pres">
      <dgm:prSet presAssocID="{D28DE2F6-D7A5-4FAB-823D-85BEA2FEE262}" presName="composite" presStyleCnt="0"/>
      <dgm:spPr/>
    </dgm:pt>
    <dgm:pt modelId="{0C511B25-7B60-4BB5-9739-CE738D73DB90}" type="pres">
      <dgm:prSet presAssocID="{D28DE2F6-D7A5-4FAB-823D-85BEA2FEE262}" presName="imgShp" presStyleLbl="fgImgPlace1" presStyleIdx="0" presStyleCnt="3"/>
      <dgm:spPr/>
    </dgm:pt>
    <dgm:pt modelId="{DB32BBE2-63D3-4437-A03D-76F846D3207B}" type="pres">
      <dgm:prSet presAssocID="{D28DE2F6-D7A5-4FAB-823D-85BEA2FEE262}" presName="txShp" presStyleLbl="node1" presStyleIdx="0" presStyleCnt="3" custLinFactNeighborX="-3084" custLinFactNeighborY="-136">
        <dgm:presLayoutVars>
          <dgm:bulletEnabled val="1"/>
        </dgm:presLayoutVars>
      </dgm:prSet>
      <dgm:spPr/>
    </dgm:pt>
    <dgm:pt modelId="{DA7A7729-1181-4D74-9335-6E0D99DC0D63}" type="pres">
      <dgm:prSet presAssocID="{0C986790-65B6-489F-A761-164B33CDA1AC}" presName="spacing" presStyleCnt="0"/>
      <dgm:spPr/>
    </dgm:pt>
    <dgm:pt modelId="{70B91664-4D77-4155-AE1D-877FC3258FFE}" type="pres">
      <dgm:prSet presAssocID="{34A6B1C9-D0A3-4C89-8A4F-9C1A49BAC541}" presName="composite" presStyleCnt="0"/>
      <dgm:spPr/>
    </dgm:pt>
    <dgm:pt modelId="{90EDD8A4-698B-48F3-8D4F-47E568D4CCFD}" type="pres">
      <dgm:prSet presAssocID="{34A6B1C9-D0A3-4C89-8A4F-9C1A49BAC541}" presName="imgShp" presStyleLbl="fgImgPlace1" presStyleIdx="1" presStyleCnt="3"/>
      <dgm:spPr/>
    </dgm:pt>
    <dgm:pt modelId="{077EB311-EC48-4A48-B781-CE1C193F5A8A}" type="pres">
      <dgm:prSet presAssocID="{34A6B1C9-D0A3-4C89-8A4F-9C1A49BAC541}" presName="txShp" presStyleLbl="node1" presStyleIdx="1" presStyleCnt="3">
        <dgm:presLayoutVars>
          <dgm:bulletEnabled val="1"/>
        </dgm:presLayoutVars>
      </dgm:prSet>
      <dgm:spPr/>
    </dgm:pt>
    <dgm:pt modelId="{8907B5A7-1D93-4604-A62A-4C222D848DE6}" type="pres">
      <dgm:prSet presAssocID="{06506B45-EF30-4CA2-8DEC-5BC87ABB395C}" presName="spacing" presStyleCnt="0"/>
      <dgm:spPr/>
    </dgm:pt>
    <dgm:pt modelId="{90984279-82CC-4267-B42C-62FC3E814DCB}" type="pres">
      <dgm:prSet presAssocID="{5542B2B1-D1E0-448B-B894-FA7D5A66060E}" presName="composite" presStyleCnt="0"/>
      <dgm:spPr/>
    </dgm:pt>
    <dgm:pt modelId="{3E064655-D938-4793-8118-09334D4034A4}" type="pres">
      <dgm:prSet presAssocID="{5542B2B1-D1E0-448B-B894-FA7D5A66060E}" presName="imgShp" presStyleLbl="fgImgPlace1" presStyleIdx="2" presStyleCnt="3"/>
      <dgm:spPr/>
    </dgm:pt>
    <dgm:pt modelId="{DDD34EB9-388E-4DB1-8405-6092F136E27B}" type="pres">
      <dgm:prSet presAssocID="{5542B2B1-D1E0-448B-B894-FA7D5A66060E}" presName="txShp" presStyleLbl="node1" presStyleIdx="2" presStyleCnt="3">
        <dgm:presLayoutVars>
          <dgm:bulletEnabled val="1"/>
        </dgm:presLayoutVars>
      </dgm:prSet>
      <dgm:spPr/>
    </dgm:pt>
  </dgm:ptLst>
  <dgm:cxnLst>
    <dgm:cxn modelId="{F5922424-9320-4B0A-AA7D-78855E8836D7}" srcId="{F5F38EA6-4743-48D3-9CDC-934638E7B7DF}" destId="{34A6B1C9-D0A3-4C89-8A4F-9C1A49BAC541}" srcOrd="1" destOrd="0" parTransId="{E9349AA8-487F-4D73-8775-FE67E173EEEA}" sibTransId="{06506B45-EF30-4CA2-8DEC-5BC87ABB395C}"/>
    <dgm:cxn modelId="{A047F22A-A75F-44B5-93F0-ECDBF264D76B}" type="presOf" srcId="{D28DE2F6-D7A5-4FAB-823D-85BEA2FEE262}" destId="{DB32BBE2-63D3-4437-A03D-76F846D3207B}" srcOrd="0" destOrd="0" presId="urn:microsoft.com/office/officeart/2005/8/layout/vList3"/>
    <dgm:cxn modelId="{EE17E133-4B41-41A2-B1D5-1697DBC8F324}" srcId="{F5F38EA6-4743-48D3-9CDC-934638E7B7DF}" destId="{D28DE2F6-D7A5-4FAB-823D-85BEA2FEE262}" srcOrd="0" destOrd="0" parTransId="{69D21736-F38B-421D-AB5A-E085D8252613}" sibTransId="{0C986790-65B6-489F-A761-164B33CDA1AC}"/>
    <dgm:cxn modelId="{7BEE0237-F568-43F4-BA01-76FAF7F678D7}" type="presOf" srcId="{34A6B1C9-D0A3-4C89-8A4F-9C1A49BAC541}" destId="{077EB311-EC48-4A48-B781-CE1C193F5A8A}" srcOrd="0" destOrd="0" presId="urn:microsoft.com/office/officeart/2005/8/layout/vList3"/>
    <dgm:cxn modelId="{C1522AC7-0D63-4E0E-810B-447B1D60E70F}" srcId="{F5F38EA6-4743-48D3-9CDC-934638E7B7DF}" destId="{5542B2B1-D1E0-448B-B894-FA7D5A66060E}" srcOrd="2" destOrd="0" parTransId="{EBF01474-E6B8-44F7-9570-C0E18BF8C583}" sibTransId="{32489108-B36E-4698-A9BE-5E32D2773C05}"/>
    <dgm:cxn modelId="{DFC9BED3-E512-49B4-8EB2-15A466BF41C3}" type="presOf" srcId="{5542B2B1-D1E0-448B-B894-FA7D5A66060E}" destId="{DDD34EB9-388E-4DB1-8405-6092F136E27B}" srcOrd="0" destOrd="0" presId="urn:microsoft.com/office/officeart/2005/8/layout/vList3"/>
    <dgm:cxn modelId="{CBB4F9FD-E9CC-4E29-A422-81D2D879EAF8}" type="presOf" srcId="{F5F38EA6-4743-48D3-9CDC-934638E7B7DF}" destId="{B2B7796F-8F56-424B-91FA-547454A7E7BE}" srcOrd="0" destOrd="0" presId="urn:microsoft.com/office/officeart/2005/8/layout/vList3"/>
    <dgm:cxn modelId="{0A975DE6-A012-435F-AB75-67ACB6EAD669}" type="presParOf" srcId="{B2B7796F-8F56-424B-91FA-547454A7E7BE}" destId="{27E56E5B-B128-4DB8-8D24-3A147F7A421F}" srcOrd="0" destOrd="0" presId="urn:microsoft.com/office/officeart/2005/8/layout/vList3"/>
    <dgm:cxn modelId="{A0D61488-5456-412D-BB83-C0B7AF6C6540}" type="presParOf" srcId="{27E56E5B-B128-4DB8-8D24-3A147F7A421F}" destId="{0C511B25-7B60-4BB5-9739-CE738D73DB90}" srcOrd="0" destOrd="0" presId="urn:microsoft.com/office/officeart/2005/8/layout/vList3"/>
    <dgm:cxn modelId="{4412D8EC-609E-45E7-9A04-1C4E77A0EDE5}" type="presParOf" srcId="{27E56E5B-B128-4DB8-8D24-3A147F7A421F}" destId="{DB32BBE2-63D3-4437-A03D-76F846D3207B}" srcOrd="1" destOrd="0" presId="urn:microsoft.com/office/officeart/2005/8/layout/vList3"/>
    <dgm:cxn modelId="{B76BAEA7-82CA-4BE9-A589-B273750AC66C}" type="presParOf" srcId="{B2B7796F-8F56-424B-91FA-547454A7E7BE}" destId="{DA7A7729-1181-4D74-9335-6E0D99DC0D63}" srcOrd="1" destOrd="0" presId="urn:microsoft.com/office/officeart/2005/8/layout/vList3"/>
    <dgm:cxn modelId="{66F7295C-64A5-46B5-AC69-A96CAF3E52CA}" type="presParOf" srcId="{B2B7796F-8F56-424B-91FA-547454A7E7BE}" destId="{70B91664-4D77-4155-AE1D-877FC3258FFE}" srcOrd="2" destOrd="0" presId="urn:microsoft.com/office/officeart/2005/8/layout/vList3"/>
    <dgm:cxn modelId="{49329414-EBC0-48B7-B178-3FAD6392D3BE}" type="presParOf" srcId="{70B91664-4D77-4155-AE1D-877FC3258FFE}" destId="{90EDD8A4-698B-48F3-8D4F-47E568D4CCFD}" srcOrd="0" destOrd="0" presId="urn:microsoft.com/office/officeart/2005/8/layout/vList3"/>
    <dgm:cxn modelId="{3F3466AE-D696-4F63-9B88-2A96DC0032BA}" type="presParOf" srcId="{70B91664-4D77-4155-AE1D-877FC3258FFE}" destId="{077EB311-EC48-4A48-B781-CE1C193F5A8A}" srcOrd="1" destOrd="0" presId="urn:microsoft.com/office/officeart/2005/8/layout/vList3"/>
    <dgm:cxn modelId="{E66942B3-B7B5-47C6-8FB1-8A1045C00CE9}" type="presParOf" srcId="{B2B7796F-8F56-424B-91FA-547454A7E7BE}" destId="{8907B5A7-1D93-4604-A62A-4C222D848DE6}" srcOrd="3" destOrd="0" presId="urn:microsoft.com/office/officeart/2005/8/layout/vList3"/>
    <dgm:cxn modelId="{CB15AF4F-3A93-48E0-B798-E46BF85C4E36}" type="presParOf" srcId="{B2B7796F-8F56-424B-91FA-547454A7E7BE}" destId="{90984279-82CC-4267-B42C-62FC3E814DCB}" srcOrd="4" destOrd="0" presId="urn:microsoft.com/office/officeart/2005/8/layout/vList3"/>
    <dgm:cxn modelId="{DC97EE5E-B234-4872-AE4A-5840B040AC19}" type="presParOf" srcId="{90984279-82CC-4267-B42C-62FC3E814DCB}" destId="{3E064655-D938-4793-8118-09334D4034A4}" srcOrd="0" destOrd="0" presId="urn:microsoft.com/office/officeart/2005/8/layout/vList3"/>
    <dgm:cxn modelId="{FBD75882-919F-487B-BC06-99116D3E65BD}" type="presParOf" srcId="{90984279-82CC-4267-B42C-62FC3E814DCB}" destId="{DDD34EB9-388E-4DB1-8405-6092F136E27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232D3-724F-48AD-A0EA-72012D0367EA}">
      <dsp:nvSpPr>
        <dsp:cNvPr id="0" name=""/>
        <dsp:cNvSpPr/>
      </dsp:nvSpPr>
      <dsp:spPr>
        <a:xfrm>
          <a:off x="-10080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EBA81-E198-41C1-9960-C5357DF372E4}">
      <dsp:nvSpPr>
        <dsp:cNvPr id="0" name=""/>
        <dsp:cNvSpPr/>
      </dsp:nvSpPr>
      <dsp:spPr>
        <a:xfrm>
          <a:off x="432610" y="0"/>
          <a:ext cx="7592990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1" u="sng" kern="1200" dirty="0">
              <a:solidFill>
                <a:srgbClr val="FF0000"/>
              </a:solidFill>
            </a:rPr>
            <a:t>TRAITS IN LEADERSHIP</a:t>
          </a:r>
          <a:br>
            <a:rPr lang="en-US" sz="4100" kern="1200" dirty="0">
              <a:solidFill>
                <a:srgbClr val="FF0000"/>
              </a:solidFill>
            </a:rPr>
          </a:br>
          <a:endParaRPr lang="en-US" sz="4100" kern="1200" dirty="0">
            <a:solidFill>
              <a:srgbClr val="FF0000"/>
            </a:solidFill>
          </a:endParaRPr>
        </a:p>
      </dsp:txBody>
      <dsp:txXfrm>
        <a:off x="432610" y="0"/>
        <a:ext cx="7592990" cy="14700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2BBE2-63D3-4437-A03D-76F846D3207B}">
      <dsp:nvSpPr>
        <dsp:cNvPr id="0" name=""/>
        <dsp:cNvSpPr/>
      </dsp:nvSpPr>
      <dsp:spPr>
        <a:xfrm rot="10800000">
          <a:off x="1524006" y="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bg2"/>
              </a:solidFill>
            </a:rPr>
            <a:t>PHYSICAL FEATURES</a:t>
          </a:r>
        </a:p>
      </dsp:txBody>
      <dsp:txXfrm rot="10800000">
        <a:off x="1838332" y="0"/>
        <a:ext cx="5158358" cy="1257304"/>
      </dsp:txXfrm>
    </dsp:sp>
    <dsp:sp modelId="{0C511B25-7B60-4BB5-9739-CE738D73DB90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EB311-EC48-4A48-B781-CE1C193F5A8A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bg2"/>
              </a:solidFill>
            </a:rPr>
            <a:t>EMOTIONAL STABILITY</a:t>
          </a:r>
        </a:p>
      </dsp:txBody>
      <dsp:txXfrm rot="10800000">
        <a:off x="2007110" y="1634329"/>
        <a:ext cx="5158358" cy="1257304"/>
      </dsp:txXfrm>
    </dsp:sp>
    <dsp:sp modelId="{90EDD8A4-698B-48F3-8D4F-47E568D4CCFD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34EB9-388E-4DB1-8405-6092F136E27B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bg2"/>
              </a:solidFill>
            </a:rPr>
            <a:t>MOTIVATIONAL SKILLS</a:t>
          </a:r>
        </a:p>
      </dsp:txBody>
      <dsp:txXfrm rot="10800000">
        <a:off x="2007110" y="3266948"/>
        <a:ext cx="5158358" cy="1257304"/>
      </dsp:txXfrm>
    </dsp:sp>
    <dsp:sp modelId="{3E064655-D938-4793-8118-09334D4034A4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2BBE2-63D3-4437-A03D-76F846D3207B}">
      <dsp:nvSpPr>
        <dsp:cNvPr id="0" name=""/>
        <dsp:cNvSpPr/>
      </dsp:nvSpPr>
      <dsp:spPr>
        <a:xfrm rot="10800000">
          <a:off x="1697732" y="250974"/>
          <a:ext cx="5472684" cy="174330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37160" rIns="256032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2"/>
              </a:solidFill>
            </a:rPr>
            <a:t>TECHNICAL SKILLS</a:t>
          </a:r>
        </a:p>
      </dsp:txBody>
      <dsp:txXfrm rot="10800000">
        <a:off x="2133559" y="250974"/>
        <a:ext cx="5036857" cy="1743308"/>
      </dsp:txXfrm>
    </dsp:sp>
    <dsp:sp modelId="{0C511B25-7B60-4BB5-9739-CE738D73DB90}">
      <dsp:nvSpPr>
        <dsp:cNvPr id="0" name=""/>
        <dsp:cNvSpPr/>
      </dsp:nvSpPr>
      <dsp:spPr>
        <a:xfrm>
          <a:off x="941466" y="78556"/>
          <a:ext cx="1747967" cy="176971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EB311-EC48-4A48-B781-CE1C193F5A8A}">
      <dsp:nvSpPr>
        <dsp:cNvPr id="0" name=""/>
        <dsp:cNvSpPr/>
      </dsp:nvSpPr>
      <dsp:spPr>
        <a:xfrm rot="10800000">
          <a:off x="1713772" y="2398742"/>
          <a:ext cx="5472684" cy="16999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37160" rIns="256032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bg2"/>
              </a:solidFill>
            </a:rPr>
            <a:t>SOCIAL SKILLS</a:t>
          </a:r>
        </a:p>
      </dsp:txBody>
      <dsp:txXfrm rot="10800000">
        <a:off x="2138764" y="2398742"/>
        <a:ext cx="5047692" cy="1699969"/>
      </dsp:txXfrm>
    </dsp:sp>
    <dsp:sp modelId="{90EDD8A4-698B-48F3-8D4F-47E568D4CCFD}">
      <dsp:nvSpPr>
        <dsp:cNvPr id="0" name=""/>
        <dsp:cNvSpPr/>
      </dsp:nvSpPr>
      <dsp:spPr>
        <a:xfrm>
          <a:off x="760150" y="2580671"/>
          <a:ext cx="1812782" cy="154960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120ED-5D0C-42C9-AA33-8C7DB764A5FD}">
      <dsp:nvSpPr>
        <dsp:cNvPr id="0" name=""/>
        <dsp:cNvSpPr/>
      </dsp:nvSpPr>
      <dsp:spPr>
        <a:xfrm>
          <a:off x="609592" y="558"/>
          <a:ext cx="7010414" cy="114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1" kern="1200" dirty="0">
              <a:solidFill>
                <a:srgbClr val="FF0000"/>
              </a:solidFill>
            </a:rPr>
            <a:t>MEANING</a:t>
          </a:r>
        </a:p>
      </dsp:txBody>
      <dsp:txXfrm>
        <a:off x="665334" y="56300"/>
        <a:ext cx="6898930" cy="10303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2B819-4035-47CB-BBAF-6D5E811410CE}">
      <dsp:nvSpPr>
        <dsp:cNvPr id="0" name=""/>
        <dsp:cNvSpPr/>
      </dsp:nvSpPr>
      <dsp:spPr>
        <a:xfrm>
          <a:off x="838206" y="558"/>
          <a:ext cx="6553187" cy="114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1" u="sng" kern="1200" dirty="0">
              <a:solidFill>
                <a:srgbClr val="FF0000"/>
              </a:solidFill>
            </a:rPr>
            <a:t>DEFINITION</a:t>
          </a:r>
          <a:br>
            <a:rPr lang="en-US" sz="3200" b="1" u="sng" kern="1200" dirty="0"/>
          </a:br>
          <a:endParaRPr lang="en-US" sz="3200" b="1" u="sng" kern="1200" dirty="0"/>
        </a:p>
      </dsp:txBody>
      <dsp:txXfrm>
        <a:off x="893948" y="56300"/>
        <a:ext cx="6441703" cy="10303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7E74F-9F17-42CF-B1B6-FA7FE53E3601}">
      <dsp:nvSpPr>
        <dsp:cNvPr id="0" name=""/>
        <dsp:cNvSpPr/>
      </dsp:nvSpPr>
      <dsp:spPr>
        <a:xfrm>
          <a:off x="533408" y="0"/>
          <a:ext cx="7162783" cy="114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b="1" u="sng" kern="1200" dirty="0">
              <a:solidFill>
                <a:srgbClr val="FF0000"/>
              </a:solidFill>
            </a:rPr>
            <a:t>TRAITS</a:t>
          </a:r>
          <a:r>
            <a:rPr lang="en-US" sz="5500" b="1" u="sng" kern="1200" dirty="0"/>
            <a:t> </a:t>
          </a:r>
          <a:r>
            <a:rPr lang="en-US" sz="5500" b="1" u="sng" kern="1200" dirty="0">
              <a:solidFill>
                <a:srgbClr val="FF0000"/>
              </a:solidFill>
            </a:rPr>
            <a:t>IN</a:t>
          </a:r>
          <a:r>
            <a:rPr lang="en-US" sz="5500" b="1" u="sng" kern="1200" dirty="0"/>
            <a:t> </a:t>
          </a:r>
          <a:r>
            <a:rPr lang="en-US" sz="5500" b="1" u="sng" kern="1200" dirty="0">
              <a:solidFill>
                <a:srgbClr val="FF0000"/>
              </a:solidFill>
            </a:rPr>
            <a:t>LEADERSHIP</a:t>
          </a:r>
        </a:p>
      </dsp:txBody>
      <dsp:txXfrm>
        <a:off x="589205" y="55797"/>
        <a:ext cx="7051189" cy="1031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2BBE2-63D3-4437-A03D-76F846D3207B}">
      <dsp:nvSpPr>
        <dsp:cNvPr id="0" name=""/>
        <dsp:cNvSpPr/>
      </dsp:nvSpPr>
      <dsp:spPr>
        <a:xfrm rot="10800000">
          <a:off x="1524006" y="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solidFill>
                <a:schemeClr val="bg2"/>
              </a:solidFill>
            </a:rPr>
            <a:t>POSITIVE ATTITUDE</a:t>
          </a:r>
        </a:p>
      </dsp:txBody>
      <dsp:txXfrm rot="10800000">
        <a:off x="1838332" y="0"/>
        <a:ext cx="5158358" cy="1257304"/>
      </dsp:txXfrm>
    </dsp:sp>
    <dsp:sp modelId="{0C511B25-7B60-4BB5-9739-CE738D73DB90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EB311-EC48-4A48-B781-CE1C193F5A8A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solidFill>
                <a:schemeClr val="bg2"/>
              </a:solidFill>
            </a:rPr>
            <a:t>HONESTY</a:t>
          </a:r>
        </a:p>
      </dsp:txBody>
      <dsp:txXfrm rot="10800000">
        <a:off x="2007110" y="1634329"/>
        <a:ext cx="5158358" cy="1257304"/>
      </dsp:txXfrm>
    </dsp:sp>
    <dsp:sp modelId="{90EDD8A4-698B-48F3-8D4F-47E568D4CCFD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34EB9-388E-4DB1-8405-6092F136E27B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solidFill>
                <a:schemeClr val="bg2"/>
              </a:solidFill>
            </a:rPr>
            <a:t>CREATIVITY</a:t>
          </a:r>
        </a:p>
      </dsp:txBody>
      <dsp:txXfrm rot="10800000">
        <a:off x="2007110" y="3266948"/>
        <a:ext cx="5158358" cy="1257304"/>
      </dsp:txXfrm>
    </dsp:sp>
    <dsp:sp modelId="{3E064655-D938-4793-8118-09334D4034A4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2BBE2-63D3-4437-A03D-76F846D3207B}">
      <dsp:nvSpPr>
        <dsp:cNvPr id="0" name=""/>
        <dsp:cNvSpPr/>
      </dsp:nvSpPr>
      <dsp:spPr>
        <a:xfrm rot="10800000">
          <a:off x="1524006" y="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solidFill>
                <a:schemeClr val="bg2"/>
              </a:solidFill>
            </a:rPr>
            <a:t>INTUITION POWER</a:t>
          </a:r>
        </a:p>
      </dsp:txBody>
      <dsp:txXfrm rot="10800000">
        <a:off x="1838332" y="0"/>
        <a:ext cx="5158358" cy="1257304"/>
      </dsp:txXfrm>
    </dsp:sp>
    <dsp:sp modelId="{0C511B25-7B60-4BB5-9739-CE738D73DB90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EB311-EC48-4A48-B781-CE1C193F5A8A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solidFill>
                <a:schemeClr val="bg2"/>
              </a:solidFill>
            </a:rPr>
            <a:t>SELF CONFIDENCE</a:t>
          </a:r>
        </a:p>
      </dsp:txBody>
      <dsp:txXfrm rot="10800000">
        <a:off x="2007110" y="1634329"/>
        <a:ext cx="5158358" cy="1257304"/>
      </dsp:txXfrm>
    </dsp:sp>
    <dsp:sp modelId="{90EDD8A4-698B-48F3-8D4F-47E568D4CCFD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34EB9-388E-4DB1-8405-6092F136E27B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60020" rIns="298704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solidFill>
                <a:schemeClr val="bg2"/>
              </a:solidFill>
            </a:rPr>
            <a:t>COMMITMENT </a:t>
          </a:r>
        </a:p>
      </dsp:txBody>
      <dsp:txXfrm rot="10800000">
        <a:off x="2007110" y="3266948"/>
        <a:ext cx="5158358" cy="1257304"/>
      </dsp:txXfrm>
    </dsp:sp>
    <dsp:sp modelId="{3E064655-D938-4793-8118-09334D4034A4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2BBE2-63D3-4437-A03D-76F846D3207B}">
      <dsp:nvSpPr>
        <dsp:cNvPr id="0" name=""/>
        <dsp:cNvSpPr/>
      </dsp:nvSpPr>
      <dsp:spPr>
        <a:xfrm rot="10800000">
          <a:off x="1524006" y="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bg1"/>
              </a:solidFill>
            </a:rPr>
            <a:t>COMMUNICATION POWER</a:t>
          </a:r>
        </a:p>
      </dsp:txBody>
      <dsp:txXfrm rot="10800000">
        <a:off x="1838332" y="0"/>
        <a:ext cx="5158358" cy="1257304"/>
      </dsp:txXfrm>
    </dsp:sp>
    <dsp:sp modelId="{0C511B25-7B60-4BB5-9739-CE738D73DB90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EB311-EC48-4A48-B781-CE1C193F5A8A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bg1"/>
              </a:solidFill>
            </a:rPr>
            <a:t>INSPIRATION &amp; SUPPORT</a:t>
          </a:r>
        </a:p>
      </dsp:txBody>
      <dsp:txXfrm rot="10800000">
        <a:off x="2007110" y="1634329"/>
        <a:ext cx="5158358" cy="1257304"/>
      </dsp:txXfrm>
    </dsp:sp>
    <dsp:sp modelId="{90EDD8A4-698B-48F3-8D4F-47E568D4CCFD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34EB9-388E-4DB1-8405-6092F136E27B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bg1"/>
              </a:solidFill>
            </a:rPr>
            <a:t>CREATIVITY</a:t>
          </a:r>
        </a:p>
      </dsp:txBody>
      <dsp:txXfrm rot="10800000">
        <a:off x="2007110" y="3266948"/>
        <a:ext cx="5158358" cy="1257304"/>
      </dsp:txXfrm>
    </dsp:sp>
    <dsp:sp modelId="{3E064655-D938-4793-8118-09334D4034A4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2BBE2-63D3-4437-A03D-76F846D3207B}">
      <dsp:nvSpPr>
        <dsp:cNvPr id="0" name=""/>
        <dsp:cNvSpPr/>
      </dsp:nvSpPr>
      <dsp:spPr>
        <a:xfrm rot="10800000">
          <a:off x="1524006" y="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bg2"/>
              </a:solidFill>
            </a:rPr>
            <a:t>COURAGE OF ACCEPT RESPONSIBILITY</a:t>
          </a:r>
        </a:p>
      </dsp:txBody>
      <dsp:txXfrm rot="10800000">
        <a:off x="1838332" y="0"/>
        <a:ext cx="5158358" cy="1257304"/>
      </dsp:txXfrm>
    </dsp:sp>
    <dsp:sp modelId="{0C511B25-7B60-4BB5-9739-CE738D73DB90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EB311-EC48-4A48-B781-CE1C193F5A8A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bg2"/>
              </a:solidFill>
            </a:rPr>
            <a:t>DOMINANCE</a:t>
          </a:r>
        </a:p>
      </dsp:txBody>
      <dsp:txXfrm rot="10800000">
        <a:off x="2007110" y="1634329"/>
        <a:ext cx="5158358" cy="1257304"/>
      </dsp:txXfrm>
    </dsp:sp>
    <dsp:sp modelId="{90EDD8A4-698B-48F3-8D4F-47E568D4CCFD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34EB9-388E-4DB1-8405-6092F136E27B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bg2"/>
              </a:solidFill>
            </a:rPr>
            <a:t>INTELLIGENCE</a:t>
          </a:r>
        </a:p>
      </dsp:txBody>
      <dsp:txXfrm rot="10800000">
        <a:off x="2007110" y="3266948"/>
        <a:ext cx="5158358" cy="1257304"/>
      </dsp:txXfrm>
    </dsp:sp>
    <dsp:sp modelId="{3E064655-D938-4793-8118-09334D4034A4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2BBE2-63D3-4437-A03D-76F846D3207B}">
      <dsp:nvSpPr>
        <dsp:cNvPr id="0" name=""/>
        <dsp:cNvSpPr/>
      </dsp:nvSpPr>
      <dsp:spPr>
        <a:xfrm rot="10800000">
          <a:off x="1524006" y="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bg2"/>
              </a:solidFill>
            </a:rPr>
            <a:t>WILL POWER</a:t>
          </a:r>
        </a:p>
      </dsp:txBody>
      <dsp:txXfrm rot="10800000">
        <a:off x="1838332" y="0"/>
        <a:ext cx="5158358" cy="1257304"/>
      </dsp:txXfrm>
    </dsp:sp>
    <dsp:sp modelId="{0C511B25-7B60-4BB5-9739-CE738D73DB90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EB311-EC48-4A48-B781-CE1C193F5A8A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bg2"/>
              </a:solidFill>
            </a:rPr>
            <a:t>DECISION MAKING ABILITY</a:t>
          </a:r>
        </a:p>
      </dsp:txBody>
      <dsp:txXfrm rot="10800000">
        <a:off x="2007110" y="1634329"/>
        <a:ext cx="5158358" cy="1257304"/>
      </dsp:txXfrm>
    </dsp:sp>
    <dsp:sp modelId="{90EDD8A4-698B-48F3-8D4F-47E568D4CCFD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34EB9-388E-4DB1-8405-6092F136E27B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bg2"/>
              </a:solidFill>
            </a:rPr>
            <a:t>SENSE OF JUDGEMENT</a:t>
          </a:r>
        </a:p>
      </dsp:txBody>
      <dsp:txXfrm rot="10800000">
        <a:off x="2007110" y="3266948"/>
        <a:ext cx="5158358" cy="1257304"/>
      </dsp:txXfrm>
    </dsp:sp>
    <dsp:sp modelId="{3E064655-D938-4793-8118-09334D4034A4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9D7B2-61A5-4094-B9A2-B3041B82FA4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FA4A3-16F5-4CB0-B4EC-9E315C06CF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6035C-4B52-4654-A75A-44E60981463A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0EA24-A5A1-4E67-BD7F-B3A205EE4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2130425"/>
          <a:ext cx="79248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Introduction</a:t>
            </a:r>
            <a:r>
              <a:rPr lang="en-US" u="sng" dirty="0">
                <a:solidFill>
                  <a:srgbClr val="FF0000"/>
                </a:solidFill>
              </a:rPr>
              <a:t>-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Leadership is necessary for Industry, Business, Social, Political, Religious or any other sector.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2296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 Leader has a power to </a:t>
            </a:r>
            <a:r>
              <a:rPr lang="en-US" dirty="0" err="1">
                <a:solidFill>
                  <a:srgbClr val="00B050"/>
                </a:solidFill>
              </a:rPr>
              <a:t>organise</a:t>
            </a:r>
            <a:r>
              <a:rPr lang="en-US" dirty="0">
                <a:solidFill>
                  <a:srgbClr val="00B050"/>
                </a:solidFill>
              </a:rPr>
              <a:t> people &amp; guide them.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Leader has a power to create motivation in people for accomplished the  specific goals.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Leader has a merit how to use people’s </a:t>
            </a:r>
            <a:r>
              <a:rPr lang="en-US" dirty="0" err="1">
                <a:solidFill>
                  <a:srgbClr val="00B050"/>
                </a:solidFill>
              </a:rPr>
              <a:t>traits,skills</a:t>
            </a:r>
            <a:r>
              <a:rPr lang="en-US" dirty="0">
                <a:solidFill>
                  <a:srgbClr val="00B050"/>
                </a:solidFill>
              </a:rPr>
              <a:t>, knowledge, power.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There is an impact of leader on his assistant.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There is an Assistant of leader because if there are a leader but not an assistant that leadership is not important because they do not accomplish decide goals.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u="sng" dirty="0">
                <a:solidFill>
                  <a:srgbClr val="FF0000"/>
                </a:solidFill>
              </a:rPr>
              <a:t>KEITH DEVIS-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Leadership is the ability to persuade others to seek defined objectives enthusiastically.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>
                <a:solidFill>
                  <a:srgbClr val="FF0000"/>
                </a:solidFill>
              </a:rPr>
              <a:t>Alford and Beatty-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Leadership is the ability to secure desirable actions from a group of followers voluntarily, without the use of coercion.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189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IN LEADERSHIP</dc:title>
  <dc:creator>commerce</dc:creator>
  <cp:lastModifiedBy>Bhalchandra Deshpande</cp:lastModifiedBy>
  <cp:revision>17</cp:revision>
  <dcterms:created xsi:type="dcterms:W3CDTF">2019-02-21T09:16:47Z</dcterms:created>
  <dcterms:modified xsi:type="dcterms:W3CDTF">2024-06-24T08:56:56Z</dcterms:modified>
</cp:coreProperties>
</file>