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8" r:id="rId10"/>
    <p:sldId id="269" r:id="rId11"/>
    <p:sldId id="270" r:id="rId12"/>
    <p:sldId id="271" r:id="rId13"/>
    <p:sldId id="272" r:id="rId14"/>
    <p:sldId id="273" r:id="rId15"/>
    <p:sldId id="266" r:id="rId16"/>
    <p:sldId id="267"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1" r:id="rId34"/>
    <p:sldId id="290" r:id="rId35"/>
    <p:sldId id="292" r:id="rId36"/>
    <p:sldId id="293" r:id="rId37"/>
    <p:sldId id="294" r:id="rId38"/>
    <p:sldId id="295" r:id="rId39"/>
    <p:sldId id="296" r:id="rId40"/>
    <p:sldId id="297" r:id="rId41"/>
    <p:sldId id="298" r:id="rId42"/>
    <p:sldId id="299" r:id="rId43"/>
    <p:sldId id="300" r:id="rId44"/>
    <p:sldId id="301" r:id="rId45"/>
    <p:sldId id="303" r:id="rId46"/>
    <p:sldId id="30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microsoft.com/office/2016/11/relationships/changesInfo" Target="changesInfos/changesInfo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presProps" Target="presProps.xml" /><Relationship Id="rId8" Type="http://schemas.openxmlformats.org/officeDocument/2006/relationships/slide" Target="slides/slide7.xml" /><Relationship Id="rId51" Type="http://schemas.openxmlformats.org/officeDocument/2006/relationships/tableStyles" Target="tableStyles.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919834381898" userId="633b681cb8f84556" providerId="LiveId" clId="{CA41897B-F315-8042-9FDB-E88880EA0680}"/>
    <pc:docChg chg="undo custSel addSld delSld modSld modMainMaster">
      <pc:chgData name="919834381898" userId="633b681cb8f84556" providerId="LiveId" clId="{CA41897B-F315-8042-9FDB-E88880EA0680}" dt="2021-07-28T03:49:38.210" v="5519" actId="1076"/>
      <pc:docMkLst>
        <pc:docMk/>
      </pc:docMkLst>
      <pc:sldChg chg="addSp modSp modTransition">
        <pc:chgData name="919834381898" userId="633b681cb8f84556" providerId="LiveId" clId="{CA41897B-F315-8042-9FDB-E88880EA0680}" dt="2021-07-28T03:40:26.505" v="5485" actId="1076"/>
        <pc:sldMkLst>
          <pc:docMk/>
          <pc:sldMk cId="2726833964" sldId="256"/>
        </pc:sldMkLst>
        <pc:spChg chg="mod">
          <ac:chgData name="919834381898" userId="633b681cb8f84556" providerId="LiveId" clId="{CA41897B-F315-8042-9FDB-E88880EA0680}" dt="2021-06-01T08:22:33.178" v="793"/>
          <ac:spMkLst>
            <pc:docMk/>
            <pc:sldMk cId="2726833964" sldId="256"/>
            <ac:spMk id="2" creationId="{A3C9DE03-2C6B-A745-9FDF-E26687F5ACE6}"/>
          </ac:spMkLst>
        </pc:spChg>
        <pc:spChg chg="mod">
          <ac:chgData name="919834381898" userId="633b681cb8f84556" providerId="LiveId" clId="{CA41897B-F315-8042-9FDB-E88880EA0680}" dt="2021-06-01T08:22:52.435" v="794"/>
          <ac:spMkLst>
            <pc:docMk/>
            <pc:sldMk cId="2726833964" sldId="256"/>
            <ac:spMk id="3" creationId="{BC7748EF-6C0D-0B44-895A-59BED87A0828}"/>
          </ac:spMkLst>
        </pc:spChg>
        <pc:spChg chg="add mod">
          <ac:chgData name="919834381898" userId="633b681cb8f84556" providerId="LiveId" clId="{CA41897B-F315-8042-9FDB-E88880EA0680}" dt="2021-07-28T03:40:26.505" v="5485" actId="1076"/>
          <ac:spMkLst>
            <pc:docMk/>
            <pc:sldMk cId="2726833964" sldId="256"/>
            <ac:spMk id="6" creationId="{7298493B-F2C7-3C4C-B9E7-DB447FA42483}"/>
          </ac:spMkLst>
        </pc:spChg>
        <pc:picChg chg="add mod">
          <ac:chgData name="919834381898" userId="633b681cb8f84556" providerId="LiveId" clId="{CA41897B-F315-8042-9FDB-E88880EA0680}" dt="2021-05-31T06:01:16.602" v="174" actId="14100"/>
          <ac:picMkLst>
            <pc:docMk/>
            <pc:sldMk cId="2726833964" sldId="256"/>
            <ac:picMk id="4" creationId="{B4566CBD-24E6-3F4A-AA45-9E06B7C00B59}"/>
          </ac:picMkLst>
        </pc:picChg>
      </pc:sldChg>
      <pc:sldChg chg="modSp new modTransition">
        <pc:chgData name="919834381898" userId="633b681cb8f84556" providerId="LiveId" clId="{CA41897B-F315-8042-9FDB-E88880EA0680}" dt="2021-06-01T11:56:36.663" v="1356" actId="12563"/>
        <pc:sldMkLst>
          <pc:docMk/>
          <pc:sldMk cId="2578783386" sldId="257"/>
        </pc:sldMkLst>
        <pc:spChg chg="mod">
          <ac:chgData name="919834381898" userId="633b681cb8f84556" providerId="LiveId" clId="{CA41897B-F315-8042-9FDB-E88880EA0680}" dt="2021-06-01T08:23:50.637" v="806" actId="20577"/>
          <ac:spMkLst>
            <pc:docMk/>
            <pc:sldMk cId="2578783386" sldId="257"/>
            <ac:spMk id="2" creationId="{599A2DD5-D194-AA45-94A7-42E4384DA6CC}"/>
          </ac:spMkLst>
        </pc:spChg>
        <pc:spChg chg="mod">
          <ac:chgData name="919834381898" userId="633b681cb8f84556" providerId="LiveId" clId="{CA41897B-F315-8042-9FDB-E88880EA0680}" dt="2021-06-01T08:25:01.140" v="811"/>
          <ac:spMkLst>
            <pc:docMk/>
            <pc:sldMk cId="2578783386" sldId="257"/>
            <ac:spMk id="3" creationId="{3B067028-1329-BB4B-A335-64430FC7FF8D}"/>
          </ac:spMkLst>
        </pc:spChg>
      </pc:sldChg>
      <pc:sldChg chg="modSp new modTransition">
        <pc:chgData name="919834381898" userId="633b681cb8f84556" providerId="LiveId" clId="{CA41897B-F315-8042-9FDB-E88880EA0680}" dt="2021-06-01T11:56:36.663" v="1356" actId="12563"/>
        <pc:sldMkLst>
          <pc:docMk/>
          <pc:sldMk cId="2231538942" sldId="258"/>
        </pc:sldMkLst>
        <pc:spChg chg="mod">
          <ac:chgData name="919834381898" userId="633b681cb8f84556" providerId="LiveId" clId="{CA41897B-F315-8042-9FDB-E88880EA0680}" dt="2021-06-01T08:24:02.897" v="807"/>
          <ac:spMkLst>
            <pc:docMk/>
            <pc:sldMk cId="2231538942" sldId="258"/>
            <ac:spMk id="2" creationId="{3D19BE1B-C3B6-6E4D-8F51-9BF0837C6969}"/>
          </ac:spMkLst>
        </pc:spChg>
        <pc:spChg chg="mod">
          <ac:chgData name="919834381898" userId="633b681cb8f84556" providerId="LiveId" clId="{CA41897B-F315-8042-9FDB-E88880EA0680}" dt="2021-06-01T08:25:19.540" v="812"/>
          <ac:spMkLst>
            <pc:docMk/>
            <pc:sldMk cId="2231538942" sldId="258"/>
            <ac:spMk id="3" creationId="{CAEC3200-8F8D-534A-898B-54AC3F00095D}"/>
          </ac:spMkLst>
        </pc:spChg>
      </pc:sldChg>
      <pc:sldChg chg="addSp delSp modSp new del">
        <pc:chgData name="919834381898" userId="633b681cb8f84556" providerId="LiveId" clId="{CA41897B-F315-8042-9FDB-E88880EA0680}" dt="2021-06-01T08:21:27.325" v="792" actId="2696"/>
        <pc:sldMkLst>
          <pc:docMk/>
          <pc:sldMk cId="1473674273" sldId="259"/>
        </pc:sldMkLst>
        <pc:spChg chg="mod">
          <ac:chgData name="919834381898" userId="633b681cb8f84556" providerId="LiveId" clId="{CA41897B-F315-8042-9FDB-E88880EA0680}" dt="2021-05-31T06:22:43.196" v="287" actId="2711"/>
          <ac:spMkLst>
            <pc:docMk/>
            <pc:sldMk cId="1473674273" sldId="259"/>
            <ac:spMk id="2" creationId="{8E584EB0-71FE-F64A-B203-DC411ED13A27}"/>
          </ac:spMkLst>
        </pc:spChg>
        <pc:spChg chg="del mod">
          <ac:chgData name="919834381898" userId="633b681cb8f84556" providerId="LiveId" clId="{CA41897B-F315-8042-9FDB-E88880EA0680}" dt="2021-06-01T08:21:17.417" v="790" actId="21"/>
          <ac:spMkLst>
            <pc:docMk/>
            <pc:sldMk cId="1473674273" sldId="259"/>
            <ac:spMk id="3" creationId="{27D5E7D5-4624-0B49-AB4E-CE4CE892A3FA}"/>
          </ac:spMkLst>
        </pc:spChg>
        <pc:spChg chg="add del mod">
          <ac:chgData name="919834381898" userId="633b681cb8f84556" providerId="LiveId" clId="{CA41897B-F315-8042-9FDB-E88880EA0680}" dt="2021-06-01T08:21:24.560" v="791" actId="478"/>
          <ac:spMkLst>
            <pc:docMk/>
            <pc:sldMk cId="1473674273" sldId="259"/>
            <ac:spMk id="5" creationId="{0A3461B7-9FDC-6144-8D89-9A4A324703BC}"/>
          </ac:spMkLst>
        </pc:spChg>
      </pc:sldChg>
      <pc:sldChg chg="modSp new modTransition">
        <pc:chgData name="919834381898" userId="633b681cb8f84556" providerId="LiveId" clId="{CA41897B-F315-8042-9FDB-E88880EA0680}" dt="2021-06-01T11:56:36.663" v="1356" actId="12563"/>
        <pc:sldMkLst>
          <pc:docMk/>
          <pc:sldMk cId="655411480" sldId="260"/>
        </pc:sldMkLst>
        <pc:spChg chg="mod">
          <ac:chgData name="919834381898" userId="633b681cb8f84556" providerId="LiveId" clId="{CA41897B-F315-8042-9FDB-E88880EA0680}" dt="2021-06-01T08:24:15.839" v="809"/>
          <ac:spMkLst>
            <pc:docMk/>
            <pc:sldMk cId="655411480" sldId="260"/>
            <ac:spMk id="2" creationId="{187A053B-2DF9-7446-9667-D2DB4E098199}"/>
          </ac:spMkLst>
        </pc:spChg>
        <pc:spChg chg="mod">
          <ac:chgData name="919834381898" userId="633b681cb8f84556" providerId="LiveId" clId="{CA41897B-F315-8042-9FDB-E88880EA0680}" dt="2021-06-01T08:25:37.921" v="813"/>
          <ac:spMkLst>
            <pc:docMk/>
            <pc:sldMk cId="655411480" sldId="260"/>
            <ac:spMk id="3" creationId="{BE25A950-D24D-A840-97F9-C7589852F152}"/>
          </ac:spMkLst>
        </pc:spChg>
      </pc:sldChg>
      <pc:sldChg chg="delSp modSp new modTransition">
        <pc:chgData name="919834381898" userId="633b681cb8f84556" providerId="LiveId" clId="{CA41897B-F315-8042-9FDB-E88880EA0680}" dt="2021-06-01T11:56:36.663" v="1356" actId="12563"/>
        <pc:sldMkLst>
          <pc:docMk/>
          <pc:sldMk cId="2621545553" sldId="261"/>
        </pc:sldMkLst>
        <pc:spChg chg="del">
          <ac:chgData name="919834381898" userId="633b681cb8f84556" providerId="LiveId" clId="{CA41897B-F315-8042-9FDB-E88880EA0680}" dt="2021-05-31T10:33:47.892" v="519" actId="478"/>
          <ac:spMkLst>
            <pc:docMk/>
            <pc:sldMk cId="2621545553" sldId="261"/>
            <ac:spMk id="2" creationId="{CF14F4F4-FA9F-654C-A43D-FA0BF94014F9}"/>
          </ac:spMkLst>
        </pc:spChg>
        <pc:spChg chg="mod">
          <ac:chgData name="919834381898" userId="633b681cb8f84556" providerId="LiveId" clId="{CA41897B-F315-8042-9FDB-E88880EA0680}" dt="2021-06-01T08:26:13.194" v="815" actId="14100"/>
          <ac:spMkLst>
            <pc:docMk/>
            <pc:sldMk cId="2621545553" sldId="261"/>
            <ac:spMk id="3" creationId="{23A4453A-79A6-CF4B-ACEA-7CBF7899889E}"/>
          </ac:spMkLst>
        </pc:spChg>
      </pc:sldChg>
      <pc:sldChg chg="delSp modSp new modTransition">
        <pc:chgData name="919834381898" userId="633b681cb8f84556" providerId="LiveId" clId="{CA41897B-F315-8042-9FDB-E88880EA0680}" dt="2021-06-01T11:56:36.663" v="1356" actId="12563"/>
        <pc:sldMkLst>
          <pc:docMk/>
          <pc:sldMk cId="932180514" sldId="262"/>
        </pc:sldMkLst>
        <pc:spChg chg="del">
          <ac:chgData name="919834381898" userId="633b681cb8f84556" providerId="LiveId" clId="{CA41897B-F315-8042-9FDB-E88880EA0680}" dt="2021-05-31T10:46:57.269" v="644" actId="478"/>
          <ac:spMkLst>
            <pc:docMk/>
            <pc:sldMk cId="932180514" sldId="262"/>
            <ac:spMk id="2" creationId="{129E3719-36F2-B748-B208-66054DCDF28F}"/>
          </ac:spMkLst>
        </pc:spChg>
        <pc:spChg chg="mod">
          <ac:chgData name="919834381898" userId="633b681cb8f84556" providerId="LiveId" clId="{CA41897B-F315-8042-9FDB-E88880EA0680}" dt="2021-06-01T08:26:29.052" v="816"/>
          <ac:spMkLst>
            <pc:docMk/>
            <pc:sldMk cId="932180514" sldId="262"/>
            <ac:spMk id="3" creationId="{7F6F34DD-F798-EE4E-ABDA-6824E3B7732C}"/>
          </ac:spMkLst>
        </pc:spChg>
      </pc:sldChg>
      <pc:sldChg chg="delSp modSp new modTransition">
        <pc:chgData name="919834381898" userId="633b681cb8f84556" providerId="LiveId" clId="{CA41897B-F315-8042-9FDB-E88880EA0680}" dt="2021-06-01T11:56:36.663" v="1356" actId="12563"/>
        <pc:sldMkLst>
          <pc:docMk/>
          <pc:sldMk cId="131537786" sldId="263"/>
        </pc:sldMkLst>
        <pc:spChg chg="del">
          <ac:chgData name="919834381898" userId="633b681cb8f84556" providerId="LiveId" clId="{CA41897B-F315-8042-9FDB-E88880EA0680}" dt="2021-05-31T10:58:02.943" v="757" actId="478"/>
          <ac:spMkLst>
            <pc:docMk/>
            <pc:sldMk cId="131537786" sldId="263"/>
            <ac:spMk id="2" creationId="{014170F6-2914-E148-B00B-ADE7BB6A1369}"/>
          </ac:spMkLst>
        </pc:spChg>
        <pc:spChg chg="mod">
          <ac:chgData name="919834381898" userId="633b681cb8f84556" providerId="LiveId" clId="{CA41897B-F315-8042-9FDB-E88880EA0680}" dt="2021-06-01T08:26:50.982" v="817"/>
          <ac:spMkLst>
            <pc:docMk/>
            <pc:sldMk cId="131537786" sldId="263"/>
            <ac:spMk id="3" creationId="{319E32B7-ADFF-FF45-8B5D-8DCCF1F67882}"/>
          </ac:spMkLst>
        </pc:spChg>
      </pc:sldChg>
      <pc:sldChg chg="modSp new modTransition">
        <pc:chgData name="919834381898" userId="633b681cb8f84556" providerId="LiveId" clId="{CA41897B-F315-8042-9FDB-E88880EA0680}" dt="2021-06-08T09:23:36.915" v="3096"/>
        <pc:sldMkLst>
          <pc:docMk/>
          <pc:sldMk cId="467373518" sldId="264"/>
        </pc:sldMkLst>
        <pc:spChg chg="mod">
          <ac:chgData name="919834381898" userId="633b681cb8f84556" providerId="LiveId" clId="{CA41897B-F315-8042-9FDB-E88880EA0680}" dt="2021-06-07T11:06:03.026" v="2485" actId="1076"/>
          <ac:spMkLst>
            <pc:docMk/>
            <pc:sldMk cId="467373518" sldId="264"/>
            <ac:spMk id="2" creationId="{C30A68AD-89C9-7E4C-A70B-6B291217A265}"/>
          </ac:spMkLst>
        </pc:spChg>
        <pc:spChg chg="mod">
          <ac:chgData name="919834381898" userId="633b681cb8f84556" providerId="LiveId" clId="{CA41897B-F315-8042-9FDB-E88880EA0680}" dt="2021-06-08T09:23:36.915" v="3096"/>
          <ac:spMkLst>
            <pc:docMk/>
            <pc:sldMk cId="467373518" sldId="264"/>
            <ac:spMk id="3" creationId="{B7F3FABD-0F2E-554D-AC09-AC24D2D918B5}"/>
          </ac:spMkLst>
        </pc:spChg>
      </pc:sldChg>
      <pc:sldChg chg="delSp modSp new del modTransition">
        <pc:chgData name="919834381898" userId="633b681cb8f84556" providerId="LiveId" clId="{CA41897B-F315-8042-9FDB-E88880EA0680}" dt="2021-06-07T11:07:37.767" v="2579" actId="2696"/>
        <pc:sldMkLst>
          <pc:docMk/>
          <pc:sldMk cId="4253592499" sldId="265"/>
        </pc:sldMkLst>
        <pc:spChg chg="del">
          <ac:chgData name="919834381898" userId="633b681cb8f84556" providerId="LiveId" clId="{CA41897B-F315-8042-9FDB-E88880EA0680}" dt="2021-06-01T09:16:54.114" v="941" actId="478"/>
          <ac:spMkLst>
            <pc:docMk/>
            <pc:sldMk cId="4253592499" sldId="265"/>
            <ac:spMk id="2" creationId="{ABF00A99-7F78-8D45-A30E-12A762E8BE2A}"/>
          </ac:spMkLst>
        </pc:spChg>
        <pc:spChg chg="mod">
          <ac:chgData name="919834381898" userId="633b681cb8f84556" providerId="LiveId" clId="{CA41897B-F315-8042-9FDB-E88880EA0680}" dt="2021-06-07T11:07:18.790" v="2578" actId="27636"/>
          <ac:spMkLst>
            <pc:docMk/>
            <pc:sldMk cId="4253592499" sldId="265"/>
            <ac:spMk id="3" creationId="{97F091A1-476F-B345-A111-A50AA069651D}"/>
          </ac:spMkLst>
        </pc:spChg>
      </pc:sldChg>
      <pc:sldChg chg="delSp modSp new modTransition">
        <pc:chgData name="919834381898" userId="633b681cb8f84556" providerId="LiveId" clId="{CA41897B-F315-8042-9FDB-E88880EA0680}" dt="2021-06-07T12:00:40.767" v="3063" actId="20577"/>
        <pc:sldMkLst>
          <pc:docMk/>
          <pc:sldMk cId="1587981091" sldId="266"/>
        </pc:sldMkLst>
        <pc:spChg chg="del">
          <ac:chgData name="919834381898" userId="633b681cb8f84556" providerId="LiveId" clId="{CA41897B-F315-8042-9FDB-E88880EA0680}" dt="2021-06-01T11:54:33.909" v="1291" actId="478"/>
          <ac:spMkLst>
            <pc:docMk/>
            <pc:sldMk cId="1587981091" sldId="266"/>
            <ac:spMk id="2" creationId="{BA65A282-961D-3F49-8754-ED1CC45B7D40}"/>
          </ac:spMkLst>
        </pc:spChg>
        <pc:spChg chg="mod">
          <ac:chgData name="919834381898" userId="633b681cb8f84556" providerId="LiveId" clId="{CA41897B-F315-8042-9FDB-E88880EA0680}" dt="2021-06-07T12:00:40.767" v="3063" actId="20577"/>
          <ac:spMkLst>
            <pc:docMk/>
            <pc:sldMk cId="1587981091" sldId="266"/>
            <ac:spMk id="3" creationId="{1841E862-77E6-794A-8967-62699355E6AB}"/>
          </ac:spMkLst>
        </pc:spChg>
      </pc:sldChg>
      <pc:sldChg chg="modSp new modTransition">
        <pc:chgData name="919834381898" userId="633b681cb8f84556" providerId="LiveId" clId="{CA41897B-F315-8042-9FDB-E88880EA0680}" dt="2021-06-22T11:01:18.362" v="4261"/>
        <pc:sldMkLst>
          <pc:docMk/>
          <pc:sldMk cId="2801025698" sldId="267"/>
        </pc:sldMkLst>
        <pc:spChg chg="mod">
          <ac:chgData name="919834381898" userId="633b681cb8f84556" providerId="LiveId" clId="{CA41897B-F315-8042-9FDB-E88880EA0680}" dt="2021-06-22T11:01:18.362" v="4261"/>
          <ac:spMkLst>
            <pc:docMk/>
            <pc:sldMk cId="2801025698" sldId="267"/>
            <ac:spMk id="2" creationId="{F41E142E-3CCD-D543-B8FA-AA80DDA5736B}"/>
          </ac:spMkLst>
        </pc:spChg>
        <pc:spChg chg="mod">
          <ac:chgData name="919834381898" userId="633b681cb8f84556" providerId="LiveId" clId="{CA41897B-F315-8042-9FDB-E88880EA0680}" dt="2021-06-22T10:56:15.406" v="4232"/>
          <ac:spMkLst>
            <pc:docMk/>
            <pc:sldMk cId="2801025698" sldId="267"/>
            <ac:spMk id="3" creationId="{8B06CF69-9923-E040-83D4-630CE68AE102}"/>
          </ac:spMkLst>
        </pc:spChg>
      </pc:sldChg>
      <pc:sldChg chg="delSp modSp new del">
        <pc:chgData name="919834381898" userId="633b681cb8f84556" providerId="LiveId" clId="{CA41897B-F315-8042-9FDB-E88880EA0680}" dt="2021-06-07T10:54:58.924" v="1943" actId="2696"/>
        <pc:sldMkLst>
          <pc:docMk/>
          <pc:sldMk cId="1078030380" sldId="268"/>
        </pc:sldMkLst>
        <pc:spChg chg="del">
          <ac:chgData name="919834381898" userId="633b681cb8f84556" providerId="LiveId" clId="{CA41897B-F315-8042-9FDB-E88880EA0680}" dt="2021-06-07T10:46:26.743" v="1929" actId="478"/>
          <ac:spMkLst>
            <pc:docMk/>
            <pc:sldMk cId="1078030380" sldId="268"/>
            <ac:spMk id="2" creationId="{FF955177-ADB6-9144-9502-EB42F8EA0E8E}"/>
          </ac:spMkLst>
        </pc:spChg>
        <pc:spChg chg="mod">
          <ac:chgData name="919834381898" userId="633b681cb8f84556" providerId="LiveId" clId="{CA41897B-F315-8042-9FDB-E88880EA0680}" dt="2021-06-07T10:49:35.681" v="1942" actId="20577"/>
          <ac:spMkLst>
            <pc:docMk/>
            <pc:sldMk cId="1078030380" sldId="268"/>
            <ac:spMk id="3" creationId="{6D3E50EF-F821-EE4E-9FBC-19B5580A6665}"/>
          </ac:spMkLst>
        </pc:spChg>
      </pc:sldChg>
      <pc:sldChg chg="delSp modSp new">
        <pc:chgData name="919834381898" userId="633b681cb8f84556" providerId="LiveId" clId="{CA41897B-F315-8042-9FDB-E88880EA0680}" dt="2021-06-08T09:23:57.233" v="3097"/>
        <pc:sldMkLst>
          <pc:docMk/>
          <pc:sldMk cId="1118748984" sldId="268"/>
        </pc:sldMkLst>
        <pc:spChg chg="del">
          <ac:chgData name="919834381898" userId="633b681cb8f84556" providerId="LiveId" clId="{CA41897B-F315-8042-9FDB-E88880EA0680}" dt="2021-06-07T11:07:50.359" v="2581" actId="478"/>
          <ac:spMkLst>
            <pc:docMk/>
            <pc:sldMk cId="1118748984" sldId="268"/>
            <ac:spMk id="2" creationId="{13CF67B0-5337-324E-9F69-969363942246}"/>
          </ac:spMkLst>
        </pc:spChg>
        <pc:spChg chg="mod">
          <ac:chgData name="919834381898" userId="633b681cb8f84556" providerId="LiveId" clId="{CA41897B-F315-8042-9FDB-E88880EA0680}" dt="2021-06-08T09:23:57.233" v="3097"/>
          <ac:spMkLst>
            <pc:docMk/>
            <pc:sldMk cId="1118748984" sldId="268"/>
            <ac:spMk id="3" creationId="{96AEA771-EDFA-C441-A2BF-88E2B5599DA4}"/>
          </ac:spMkLst>
        </pc:spChg>
      </pc:sldChg>
      <pc:sldChg chg="delSp modSp new">
        <pc:chgData name="919834381898" userId="633b681cb8f84556" providerId="LiveId" clId="{CA41897B-F315-8042-9FDB-E88880EA0680}" dt="2021-06-08T09:24:20.603" v="3099" actId="1076"/>
        <pc:sldMkLst>
          <pc:docMk/>
          <pc:sldMk cId="2421024520" sldId="269"/>
        </pc:sldMkLst>
        <pc:spChg chg="del">
          <ac:chgData name="919834381898" userId="633b681cb8f84556" providerId="LiveId" clId="{CA41897B-F315-8042-9FDB-E88880EA0680}" dt="2021-06-07T11:15:52.613" v="2712" actId="478"/>
          <ac:spMkLst>
            <pc:docMk/>
            <pc:sldMk cId="2421024520" sldId="269"/>
            <ac:spMk id="2" creationId="{27C537B9-EDDE-3A41-8583-BDF24CFAC800}"/>
          </ac:spMkLst>
        </pc:spChg>
        <pc:spChg chg="mod">
          <ac:chgData name="919834381898" userId="633b681cb8f84556" providerId="LiveId" clId="{CA41897B-F315-8042-9FDB-E88880EA0680}" dt="2021-06-08T09:24:20.603" v="3099" actId="1076"/>
          <ac:spMkLst>
            <pc:docMk/>
            <pc:sldMk cId="2421024520" sldId="269"/>
            <ac:spMk id="3" creationId="{BBD7F918-9FC7-D241-88FC-4FC93563B0BA}"/>
          </ac:spMkLst>
        </pc:spChg>
      </pc:sldChg>
      <pc:sldChg chg="delSp modSp new">
        <pc:chgData name="919834381898" userId="633b681cb8f84556" providerId="LiveId" clId="{CA41897B-F315-8042-9FDB-E88880EA0680}" dt="2021-06-08T09:24:37.120" v="3100"/>
        <pc:sldMkLst>
          <pc:docMk/>
          <pc:sldMk cId="1075219495" sldId="270"/>
        </pc:sldMkLst>
        <pc:spChg chg="del">
          <ac:chgData name="919834381898" userId="633b681cb8f84556" providerId="LiveId" clId="{CA41897B-F315-8042-9FDB-E88880EA0680}" dt="2021-06-07T11:23:46.893" v="2731" actId="478"/>
          <ac:spMkLst>
            <pc:docMk/>
            <pc:sldMk cId="1075219495" sldId="270"/>
            <ac:spMk id="2" creationId="{08BFA518-C11F-3E49-B221-C10BB3BEAF8C}"/>
          </ac:spMkLst>
        </pc:spChg>
        <pc:spChg chg="mod">
          <ac:chgData name="919834381898" userId="633b681cb8f84556" providerId="LiveId" clId="{CA41897B-F315-8042-9FDB-E88880EA0680}" dt="2021-06-08T09:24:37.120" v="3100"/>
          <ac:spMkLst>
            <pc:docMk/>
            <pc:sldMk cId="1075219495" sldId="270"/>
            <ac:spMk id="3" creationId="{B45E6D7F-00C5-E540-B266-D4C721DD22B5}"/>
          </ac:spMkLst>
        </pc:spChg>
      </pc:sldChg>
      <pc:sldChg chg="delSp modSp new">
        <pc:chgData name="919834381898" userId="633b681cb8f84556" providerId="LiveId" clId="{CA41897B-F315-8042-9FDB-E88880EA0680}" dt="2021-06-08T09:24:59.017" v="3101"/>
        <pc:sldMkLst>
          <pc:docMk/>
          <pc:sldMk cId="2633440463" sldId="271"/>
        </pc:sldMkLst>
        <pc:spChg chg="del">
          <ac:chgData name="919834381898" userId="633b681cb8f84556" providerId="LiveId" clId="{CA41897B-F315-8042-9FDB-E88880EA0680}" dt="2021-06-07T11:30:20.350" v="2776" actId="478"/>
          <ac:spMkLst>
            <pc:docMk/>
            <pc:sldMk cId="2633440463" sldId="271"/>
            <ac:spMk id="2" creationId="{51F154CB-A8FB-A141-AE5C-0F0FB87B0ABB}"/>
          </ac:spMkLst>
        </pc:spChg>
        <pc:spChg chg="mod">
          <ac:chgData name="919834381898" userId="633b681cb8f84556" providerId="LiveId" clId="{CA41897B-F315-8042-9FDB-E88880EA0680}" dt="2021-06-08T09:24:59.017" v="3101"/>
          <ac:spMkLst>
            <pc:docMk/>
            <pc:sldMk cId="2633440463" sldId="271"/>
            <ac:spMk id="3" creationId="{D0BF2B91-02AD-E146-B19D-4CB5FBD57961}"/>
          </ac:spMkLst>
        </pc:spChg>
      </pc:sldChg>
      <pc:sldChg chg="delSp modSp new">
        <pc:chgData name="919834381898" userId="633b681cb8f84556" providerId="LiveId" clId="{CA41897B-F315-8042-9FDB-E88880EA0680}" dt="2021-06-15T08:23:13.038" v="3113" actId="20577"/>
        <pc:sldMkLst>
          <pc:docMk/>
          <pc:sldMk cId="1133544813" sldId="272"/>
        </pc:sldMkLst>
        <pc:spChg chg="del">
          <ac:chgData name="919834381898" userId="633b681cb8f84556" providerId="LiveId" clId="{CA41897B-F315-8042-9FDB-E88880EA0680}" dt="2021-06-07T11:39:40.598" v="2877" actId="478"/>
          <ac:spMkLst>
            <pc:docMk/>
            <pc:sldMk cId="1133544813" sldId="272"/>
            <ac:spMk id="2" creationId="{707D4934-D079-4946-B27E-AD1E1F423988}"/>
          </ac:spMkLst>
        </pc:spChg>
        <pc:spChg chg="mod">
          <ac:chgData name="919834381898" userId="633b681cb8f84556" providerId="LiveId" clId="{CA41897B-F315-8042-9FDB-E88880EA0680}" dt="2021-06-15T08:23:13.038" v="3113" actId="20577"/>
          <ac:spMkLst>
            <pc:docMk/>
            <pc:sldMk cId="1133544813" sldId="272"/>
            <ac:spMk id="3" creationId="{767DBD23-1245-FA48-85AE-98053BA21012}"/>
          </ac:spMkLst>
        </pc:spChg>
      </pc:sldChg>
      <pc:sldChg chg="delSp modSp new">
        <pc:chgData name="919834381898" userId="633b681cb8f84556" providerId="LiveId" clId="{CA41897B-F315-8042-9FDB-E88880EA0680}" dt="2021-06-15T08:22:52.159" v="3111" actId="20577"/>
        <pc:sldMkLst>
          <pc:docMk/>
          <pc:sldMk cId="3646034632" sldId="273"/>
        </pc:sldMkLst>
        <pc:spChg chg="del">
          <ac:chgData name="919834381898" userId="633b681cb8f84556" providerId="LiveId" clId="{CA41897B-F315-8042-9FDB-E88880EA0680}" dt="2021-06-07T11:50:27.650" v="3008" actId="478"/>
          <ac:spMkLst>
            <pc:docMk/>
            <pc:sldMk cId="3646034632" sldId="273"/>
            <ac:spMk id="2" creationId="{32A82B61-6303-FB4D-9B68-DDDCFF3E7226}"/>
          </ac:spMkLst>
        </pc:spChg>
        <pc:spChg chg="mod">
          <ac:chgData name="919834381898" userId="633b681cb8f84556" providerId="LiveId" clId="{CA41897B-F315-8042-9FDB-E88880EA0680}" dt="2021-06-15T08:22:52.159" v="3111" actId="20577"/>
          <ac:spMkLst>
            <pc:docMk/>
            <pc:sldMk cId="3646034632" sldId="273"/>
            <ac:spMk id="3" creationId="{49E04498-1598-764E-B37F-E39294CF81B6}"/>
          </ac:spMkLst>
        </pc:spChg>
      </pc:sldChg>
      <pc:sldChg chg="modSp new">
        <pc:chgData name="919834381898" userId="633b681cb8f84556" providerId="LiveId" clId="{CA41897B-F315-8042-9FDB-E88880EA0680}" dt="2021-06-22T11:01:29.082" v="4262"/>
        <pc:sldMkLst>
          <pc:docMk/>
          <pc:sldMk cId="3042637426" sldId="274"/>
        </pc:sldMkLst>
        <pc:spChg chg="mod">
          <ac:chgData name="919834381898" userId="633b681cb8f84556" providerId="LiveId" clId="{CA41897B-F315-8042-9FDB-E88880EA0680}" dt="2021-06-22T11:01:29.082" v="4262"/>
          <ac:spMkLst>
            <pc:docMk/>
            <pc:sldMk cId="3042637426" sldId="274"/>
            <ac:spMk id="2" creationId="{8F13B22C-5A4C-8344-BA74-33A4B02A57CD}"/>
          </ac:spMkLst>
        </pc:spChg>
        <pc:spChg chg="mod">
          <ac:chgData name="919834381898" userId="633b681cb8f84556" providerId="LiveId" clId="{CA41897B-F315-8042-9FDB-E88880EA0680}" dt="2021-06-22T10:57:53.960" v="4244" actId="1076"/>
          <ac:spMkLst>
            <pc:docMk/>
            <pc:sldMk cId="3042637426" sldId="274"/>
            <ac:spMk id="3" creationId="{629BB692-7858-F047-A491-C566A316ED76}"/>
          </ac:spMkLst>
        </pc:spChg>
      </pc:sldChg>
      <pc:sldChg chg="modSp new">
        <pc:chgData name="919834381898" userId="633b681cb8f84556" providerId="LiveId" clId="{CA41897B-F315-8042-9FDB-E88880EA0680}" dt="2021-06-22T11:03:20.562" v="4285"/>
        <pc:sldMkLst>
          <pc:docMk/>
          <pc:sldMk cId="2522522777" sldId="275"/>
        </pc:sldMkLst>
        <pc:spChg chg="mod">
          <ac:chgData name="919834381898" userId="633b681cb8f84556" providerId="LiveId" clId="{CA41897B-F315-8042-9FDB-E88880EA0680}" dt="2021-06-22T11:03:20.562" v="4285"/>
          <ac:spMkLst>
            <pc:docMk/>
            <pc:sldMk cId="2522522777" sldId="275"/>
            <ac:spMk id="2" creationId="{19759718-7745-C747-96E8-6E5580C5C561}"/>
          </ac:spMkLst>
        </pc:spChg>
        <pc:spChg chg="mod">
          <ac:chgData name="919834381898" userId="633b681cb8f84556" providerId="LiveId" clId="{CA41897B-F315-8042-9FDB-E88880EA0680}" dt="2021-06-22T10:58:13.736" v="4246"/>
          <ac:spMkLst>
            <pc:docMk/>
            <pc:sldMk cId="2522522777" sldId="275"/>
            <ac:spMk id="3" creationId="{198688C6-4A82-2F45-A802-6CA4E116E4A3}"/>
          </ac:spMkLst>
        </pc:spChg>
      </pc:sldChg>
      <pc:sldChg chg="modSp new">
        <pc:chgData name="919834381898" userId="633b681cb8f84556" providerId="LiveId" clId="{CA41897B-F315-8042-9FDB-E88880EA0680}" dt="2021-06-22T11:03:09.326" v="4284" actId="1076"/>
        <pc:sldMkLst>
          <pc:docMk/>
          <pc:sldMk cId="3486564121" sldId="276"/>
        </pc:sldMkLst>
        <pc:spChg chg="mod">
          <ac:chgData name="919834381898" userId="633b681cb8f84556" providerId="LiveId" clId="{CA41897B-F315-8042-9FDB-E88880EA0680}" dt="2021-06-22T11:03:09.326" v="4284" actId="1076"/>
          <ac:spMkLst>
            <pc:docMk/>
            <pc:sldMk cId="3486564121" sldId="276"/>
            <ac:spMk id="2" creationId="{6E878C06-019E-954B-8A47-D479A3ED931A}"/>
          </ac:spMkLst>
        </pc:spChg>
        <pc:spChg chg="mod">
          <ac:chgData name="919834381898" userId="633b681cb8f84556" providerId="LiveId" clId="{CA41897B-F315-8042-9FDB-E88880EA0680}" dt="2021-06-22T10:58:58.894" v="4249" actId="1076"/>
          <ac:spMkLst>
            <pc:docMk/>
            <pc:sldMk cId="3486564121" sldId="276"/>
            <ac:spMk id="3" creationId="{406A557A-5551-184E-ABC9-7DEE17ECDAE9}"/>
          </ac:spMkLst>
        </pc:spChg>
      </pc:sldChg>
      <pc:sldChg chg="modSp new">
        <pc:chgData name="919834381898" userId="633b681cb8f84556" providerId="LiveId" clId="{CA41897B-F315-8042-9FDB-E88880EA0680}" dt="2021-06-22T11:03:02.096" v="4283" actId="1076"/>
        <pc:sldMkLst>
          <pc:docMk/>
          <pc:sldMk cId="1362957058" sldId="277"/>
        </pc:sldMkLst>
        <pc:spChg chg="mod">
          <ac:chgData name="919834381898" userId="633b681cb8f84556" providerId="LiveId" clId="{CA41897B-F315-8042-9FDB-E88880EA0680}" dt="2021-06-22T11:03:02.096" v="4283" actId="1076"/>
          <ac:spMkLst>
            <pc:docMk/>
            <pc:sldMk cId="1362957058" sldId="277"/>
            <ac:spMk id="2" creationId="{789A1E16-7EBB-B14E-A7F6-BA47C4C9C363}"/>
          </ac:spMkLst>
        </pc:spChg>
        <pc:spChg chg="mod">
          <ac:chgData name="919834381898" userId="633b681cb8f84556" providerId="LiveId" clId="{CA41897B-F315-8042-9FDB-E88880EA0680}" dt="2021-06-22T11:00:04.363" v="4256" actId="1076"/>
          <ac:spMkLst>
            <pc:docMk/>
            <pc:sldMk cId="1362957058" sldId="277"/>
            <ac:spMk id="3" creationId="{6AFCE212-2410-9C40-8DF0-C1C60EC9641A}"/>
          </ac:spMkLst>
        </pc:spChg>
      </pc:sldChg>
      <pc:sldChg chg="new del">
        <pc:chgData name="919834381898" userId="633b681cb8f84556" providerId="LiveId" clId="{CA41897B-F315-8042-9FDB-E88880EA0680}" dt="2021-06-22T06:58:21.715" v="4210" actId="2696"/>
        <pc:sldMkLst>
          <pc:docMk/>
          <pc:sldMk cId="741546530" sldId="278"/>
        </pc:sldMkLst>
      </pc:sldChg>
      <pc:sldChg chg="modSp new">
        <pc:chgData name="919834381898" userId="633b681cb8f84556" providerId="LiveId" clId="{CA41897B-F315-8042-9FDB-E88880EA0680}" dt="2021-07-07T04:06:02.129" v="4692" actId="27636"/>
        <pc:sldMkLst>
          <pc:docMk/>
          <pc:sldMk cId="2663542584" sldId="278"/>
        </pc:sldMkLst>
        <pc:spChg chg="mod">
          <ac:chgData name="919834381898" userId="633b681cb8f84556" providerId="LiveId" clId="{CA41897B-F315-8042-9FDB-E88880EA0680}" dt="2021-06-22T11:02:51.626" v="4282"/>
          <ac:spMkLst>
            <pc:docMk/>
            <pc:sldMk cId="2663542584" sldId="278"/>
            <ac:spMk id="2" creationId="{ED736F53-8F83-9447-9976-5A0BAACB12D0}"/>
          </ac:spMkLst>
        </pc:spChg>
        <pc:spChg chg="mod">
          <ac:chgData name="919834381898" userId="633b681cb8f84556" providerId="LiveId" clId="{CA41897B-F315-8042-9FDB-E88880EA0680}" dt="2021-07-07T04:06:02.129" v="4692" actId="27636"/>
          <ac:spMkLst>
            <pc:docMk/>
            <pc:sldMk cId="2663542584" sldId="278"/>
            <ac:spMk id="3" creationId="{7C0542D8-0CEE-AC49-8E3C-DE95717544F8}"/>
          </ac:spMkLst>
        </pc:spChg>
      </pc:sldChg>
      <pc:sldChg chg="new del">
        <pc:chgData name="919834381898" userId="633b681cb8f84556" providerId="LiveId" clId="{CA41897B-F315-8042-9FDB-E88880EA0680}" dt="2021-06-22T06:58:15.287" v="4209" actId="2696"/>
        <pc:sldMkLst>
          <pc:docMk/>
          <pc:sldMk cId="390764624" sldId="279"/>
        </pc:sldMkLst>
      </pc:sldChg>
      <pc:sldChg chg="addSp delSp modSp new">
        <pc:chgData name="919834381898" userId="633b681cb8f84556" providerId="LiveId" clId="{CA41897B-F315-8042-9FDB-E88880EA0680}" dt="2021-07-07T04:06:32.176" v="4695" actId="27636"/>
        <pc:sldMkLst>
          <pc:docMk/>
          <pc:sldMk cId="825181000" sldId="279"/>
        </pc:sldMkLst>
        <pc:spChg chg="del">
          <ac:chgData name="919834381898" userId="633b681cb8f84556" providerId="LiveId" clId="{CA41897B-F315-8042-9FDB-E88880EA0680}" dt="2021-06-27T08:18:25.188" v="4360" actId="22"/>
          <ac:spMkLst>
            <pc:docMk/>
            <pc:sldMk cId="825181000" sldId="279"/>
            <ac:spMk id="2" creationId="{BFC72675-3844-B04C-B22B-7CF6645E1140}"/>
          </ac:spMkLst>
        </pc:spChg>
        <pc:spChg chg="mod">
          <ac:chgData name="919834381898" userId="633b681cb8f84556" providerId="LiveId" clId="{CA41897B-F315-8042-9FDB-E88880EA0680}" dt="2021-07-07T04:06:32.176" v="4695" actId="27636"/>
          <ac:spMkLst>
            <pc:docMk/>
            <pc:sldMk cId="825181000" sldId="279"/>
            <ac:spMk id="3" creationId="{95B6AE37-3410-5E4E-BE0E-9EA3998884A0}"/>
          </ac:spMkLst>
        </pc:spChg>
        <pc:spChg chg="add mod">
          <ac:chgData name="919834381898" userId="633b681cb8f84556" providerId="LiveId" clId="{CA41897B-F315-8042-9FDB-E88880EA0680}" dt="2021-06-27T08:18:34.217" v="4363" actId="1076"/>
          <ac:spMkLst>
            <pc:docMk/>
            <pc:sldMk cId="825181000" sldId="279"/>
            <ac:spMk id="5" creationId="{62373153-5B4E-9241-99EB-2F8A3FAE37DB}"/>
          </ac:spMkLst>
        </pc:spChg>
      </pc:sldChg>
      <pc:sldChg chg="modSp new">
        <pc:chgData name="919834381898" userId="633b681cb8f84556" providerId="LiveId" clId="{CA41897B-F315-8042-9FDB-E88880EA0680}" dt="2021-07-07T04:11:07.645" v="4699" actId="1076"/>
        <pc:sldMkLst>
          <pc:docMk/>
          <pc:sldMk cId="1560998492" sldId="280"/>
        </pc:sldMkLst>
        <pc:spChg chg="mod">
          <ac:chgData name="919834381898" userId="633b681cb8f84556" providerId="LiveId" clId="{CA41897B-F315-8042-9FDB-E88880EA0680}" dt="2021-06-28T10:41:02.936" v="4649" actId="1076"/>
          <ac:spMkLst>
            <pc:docMk/>
            <pc:sldMk cId="1560998492" sldId="280"/>
            <ac:spMk id="2" creationId="{AA49BDDB-81A7-8E45-A604-7F8402465987}"/>
          </ac:spMkLst>
        </pc:spChg>
        <pc:spChg chg="mod">
          <ac:chgData name="919834381898" userId="633b681cb8f84556" providerId="LiveId" clId="{CA41897B-F315-8042-9FDB-E88880EA0680}" dt="2021-07-07T04:11:07.645" v="4699" actId="1076"/>
          <ac:spMkLst>
            <pc:docMk/>
            <pc:sldMk cId="1560998492" sldId="280"/>
            <ac:spMk id="3" creationId="{9660850E-4CE4-A042-80D5-06110B080C8A}"/>
          </ac:spMkLst>
        </pc:spChg>
      </pc:sldChg>
      <pc:sldChg chg="new del">
        <pc:chgData name="919834381898" userId="633b681cb8f84556" providerId="LiveId" clId="{CA41897B-F315-8042-9FDB-E88880EA0680}" dt="2021-06-22T06:58:10.873" v="4208" actId="2696"/>
        <pc:sldMkLst>
          <pc:docMk/>
          <pc:sldMk cId="2331018588" sldId="280"/>
        </pc:sldMkLst>
      </pc:sldChg>
      <pc:sldChg chg="addSp delSp modSp new">
        <pc:chgData name="919834381898" userId="633b681cb8f84556" providerId="LiveId" clId="{CA41897B-F315-8042-9FDB-E88880EA0680}" dt="2021-07-07T04:07:42.336" v="4697"/>
        <pc:sldMkLst>
          <pc:docMk/>
          <pc:sldMk cId="1809156738" sldId="281"/>
        </pc:sldMkLst>
        <pc:spChg chg="del">
          <ac:chgData name="919834381898" userId="633b681cb8f84556" providerId="LiveId" clId="{CA41897B-F315-8042-9FDB-E88880EA0680}" dt="2021-06-27T10:06:43.124" v="4555" actId="22"/>
          <ac:spMkLst>
            <pc:docMk/>
            <pc:sldMk cId="1809156738" sldId="281"/>
            <ac:spMk id="2" creationId="{26E7911C-0B8F-1341-9932-1CA706E72593}"/>
          </ac:spMkLst>
        </pc:spChg>
        <pc:spChg chg="mod">
          <ac:chgData name="919834381898" userId="633b681cb8f84556" providerId="LiveId" clId="{CA41897B-F315-8042-9FDB-E88880EA0680}" dt="2021-07-07T04:07:42.336" v="4697"/>
          <ac:spMkLst>
            <pc:docMk/>
            <pc:sldMk cId="1809156738" sldId="281"/>
            <ac:spMk id="3" creationId="{46C9125D-9244-A542-8286-E1448E858BF2}"/>
          </ac:spMkLst>
        </pc:spChg>
        <pc:spChg chg="add mod">
          <ac:chgData name="919834381898" userId="633b681cb8f84556" providerId="LiveId" clId="{CA41897B-F315-8042-9FDB-E88880EA0680}" dt="2021-06-28T10:43:36.061" v="4673" actId="1076"/>
          <ac:spMkLst>
            <pc:docMk/>
            <pc:sldMk cId="1809156738" sldId="281"/>
            <ac:spMk id="5" creationId="{6CF3BCA3-609B-8F4C-AAD5-6E5C15988791}"/>
          </ac:spMkLst>
        </pc:spChg>
      </pc:sldChg>
      <pc:sldChg chg="addSp delSp modSp new">
        <pc:chgData name="919834381898" userId="633b681cb8f84556" providerId="LiveId" clId="{CA41897B-F315-8042-9FDB-E88880EA0680}" dt="2021-07-07T04:07:57.639" v="4698"/>
        <pc:sldMkLst>
          <pc:docMk/>
          <pc:sldMk cId="2078317401" sldId="282"/>
        </pc:sldMkLst>
        <pc:spChg chg="del">
          <ac:chgData name="919834381898" userId="633b681cb8f84556" providerId="LiveId" clId="{CA41897B-F315-8042-9FDB-E88880EA0680}" dt="2021-06-27T10:10:50.649" v="4585" actId="22"/>
          <ac:spMkLst>
            <pc:docMk/>
            <pc:sldMk cId="2078317401" sldId="282"/>
            <ac:spMk id="2" creationId="{FBA14BC8-30D1-1D43-8F66-AFBCC24B402B}"/>
          </ac:spMkLst>
        </pc:spChg>
        <pc:spChg chg="mod">
          <ac:chgData name="919834381898" userId="633b681cb8f84556" providerId="LiveId" clId="{CA41897B-F315-8042-9FDB-E88880EA0680}" dt="2021-07-07T04:07:57.639" v="4698"/>
          <ac:spMkLst>
            <pc:docMk/>
            <pc:sldMk cId="2078317401" sldId="282"/>
            <ac:spMk id="3" creationId="{EFDEAE00-FE8D-274C-B5D9-3F4759E29BF9}"/>
          </ac:spMkLst>
        </pc:spChg>
        <pc:spChg chg="add mod">
          <ac:chgData name="919834381898" userId="633b681cb8f84556" providerId="LiveId" clId="{CA41897B-F315-8042-9FDB-E88880EA0680}" dt="2021-06-28T10:44:36.335" v="4682" actId="1076"/>
          <ac:spMkLst>
            <pc:docMk/>
            <pc:sldMk cId="2078317401" sldId="282"/>
            <ac:spMk id="5" creationId="{1834CC1D-DD20-A94F-AC4D-6091AFC9E0B1}"/>
          </ac:spMkLst>
        </pc:spChg>
      </pc:sldChg>
      <pc:sldChg chg="addSp delSp modSp new">
        <pc:chgData name="919834381898" userId="633b681cb8f84556" providerId="LiveId" clId="{CA41897B-F315-8042-9FDB-E88880EA0680}" dt="2021-07-28T03:41:15.260" v="5488"/>
        <pc:sldMkLst>
          <pc:docMk/>
          <pc:sldMk cId="1493557983" sldId="283"/>
        </pc:sldMkLst>
        <pc:spChg chg="del">
          <ac:chgData name="919834381898" userId="633b681cb8f84556" providerId="LiveId" clId="{CA41897B-F315-8042-9FDB-E88880EA0680}" dt="2021-06-27T10:17:20.251" v="4626" actId="22"/>
          <ac:spMkLst>
            <pc:docMk/>
            <pc:sldMk cId="1493557983" sldId="283"/>
            <ac:spMk id="2" creationId="{88E10D33-85BA-6B46-9661-950507F7BEBB}"/>
          </ac:spMkLst>
        </pc:spChg>
        <pc:spChg chg="mod">
          <ac:chgData name="919834381898" userId="633b681cb8f84556" providerId="LiveId" clId="{CA41897B-F315-8042-9FDB-E88880EA0680}" dt="2021-07-28T03:41:15.260" v="5488"/>
          <ac:spMkLst>
            <pc:docMk/>
            <pc:sldMk cId="1493557983" sldId="283"/>
            <ac:spMk id="3" creationId="{6F71FA0B-FBFA-5D47-905F-6827DD216BF0}"/>
          </ac:spMkLst>
        </pc:spChg>
        <pc:spChg chg="add mod">
          <ac:chgData name="919834381898" userId="633b681cb8f84556" providerId="LiveId" clId="{CA41897B-F315-8042-9FDB-E88880EA0680}" dt="2021-07-13T15:23:43.663" v="5201" actId="1076"/>
          <ac:spMkLst>
            <pc:docMk/>
            <pc:sldMk cId="1493557983" sldId="283"/>
            <ac:spMk id="5" creationId="{A9A199FD-DC6C-2D42-94D1-FBC07823D90D}"/>
          </ac:spMkLst>
        </pc:spChg>
      </pc:sldChg>
      <pc:sldChg chg="addSp delSp modSp new">
        <pc:chgData name="919834381898" userId="633b681cb8f84556" providerId="LiveId" clId="{CA41897B-F315-8042-9FDB-E88880EA0680}" dt="2021-07-28T03:41:31.318" v="5489"/>
        <pc:sldMkLst>
          <pc:docMk/>
          <pc:sldMk cId="1024870664" sldId="284"/>
        </pc:sldMkLst>
        <pc:spChg chg="del">
          <ac:chgData name="919834381898" userId="633b681cb8f84556" providerId="LiveId" clId="{CA41897B-F315-8042-9FDB-E88880EA0680}" dt="2021-07-11T08:27:06.007" v="4816" actId="22"/>
          <ac:spMkLst>
            <pc:docMk/>
            <pc:sldMk cId="1024870664" sldId="284"/>
            <ac:spMk id="2" creationId="{1742AB04-8C7C-E844-9BAE-03CD0E301CA7}"/>
          </ac:spMkLst>
        </pc:spChg>
        <pc:spChg chg="mod">
          <ac:chgData name="919834381898" userId="633b681cb8f84556" providerId="LiveId" clId="{CA41897B-F315-8042-9FDB-E88880EA0680}" dt="2021-07-28T03:41:31.318" v="5489"/>
          <ac:spMkLst>
            <pc:docMk/>
            <pc:sldMk cId="1024870664" sldId="284"/>
            <ac:spMk id="3" creationId="{78EFA742-69DA-2C4E-AD66-019F2B045D80}"/>
          </ac:spMkLst>
        </pc:spChg>
        <pc:spChg chg="add mod">
          <ac:chgData name="919834381898" userId="633b681cb8f84556" providerId="LiveId" clId="{CA41897B-F315-8042-9FDB-E88880EA0680}" dt="2021-07-13T15:23:58.736" v="5204" actId="1076"/>
          <ac:spMkLst>
            <pc:docMk/>
            <pc:sldMk cId="1024870664" sldId="284"/>
            <ac:spMk id="5" creationId="{9951FD85-FCD9-B842-9E6C-89CBDC37F39F}"/>
          </ac:spMkLst>
        </pc:spChg>
      </pc:sldChg>
      <pc:sldChg chg="addSp delSp modSp new">
        <pc:chgData name="919834381898" userId="633b681cb8f84556" providerId="LiveId" clId="{CA41897B-F315-8042-9FDB-E88880EA0680}" dt="2021-07-28T03:41:50.163" v="5490"/>
        <pc:sldMkLst>
          <pc:docMk/>
          <pc:sldMk cId="2152049421" sldId="285"/>
        </pc:sldMkLst>
        <pc:spChg chg="del">
          <ac:chgData name="919834381898" userId="633b681cb8f84556" providerId="LiveId" clId="{CA41897B-F315-8042-9FDB-E88880EA0680}" dt="2021-07-11T08:45:01.850" v="4854" actId="22"/>
          <ac:spMkLst>
            <pc:docMk/>
            <pc:sldMk cId="2152049421" sldId="285"/>
            <ac:spMk id="2" creationId="{BDBAD5BC-55C4-1E41-8478-B245D11AA5D2}"/>
          </ac:spMkLst>
        </pc:spChg>
        <pc:spChg chg="mod">
          <ac:chgData name="919834381898" userId="633b681cb8f84556" providerId="LiveId" clId="{CA41897B-F315-8042-9FDB-E88880EA0680}" dt="2021-07-28T03:41:50.163" v="5490"/>
          <ac:spMkLst>
            <pc:docMk/>
            <pc:sldMk cId="2152049421" sldId="285"/>
            <ac:spMk id="3" creationId="{60D356F2-4D46-A046-85CC-1DE47BA59B03}"/>
          </ac:spMkLst>
        </pc:spChg>
        <pc:spChg chg="add mod">
          <ac:chgData name="919834381898" userId="633b681cb8f84556" providerId="LiveId" clId="{CA41897B-F315-8042-9FDB-E88880EA0680}" dt="2021-07-13T15:25:13.476" v="5219" actId="1076"/>
          <ac:spMkLst>
            <pc:docMk/>
            <pc:sldMk cId="2152049421" sldId="285"/>
            <ac:spMk id="5" creationId="{931149B2-CC34-A24E-883B-838403953A72}"/>
          </ac:spMkLst>
        </pc:spChg>
      </pc:sldChg>
      <pc:sldChg chg="addSp delSp modSp new">
        <pc:chgData name="919834381898" userId="633b681cb8f84556" providerId="LiveId" clId="{CA41897B-F315-8042-9FDB-E88880EA0680}" dt="2021-07-28T03:42:14.086" v="5491"/>
        <pc:sldMkLst>
          <pc:docMk/>
          <pc:sldMk cId="2307327083" sldId="286"/>
        </pc:sldMkLst>
        <pc:spChg chg="del">
          <ac:chgData name="919834381898" userId="633b681cb8f84556" providerId="LiveId" clId="{CA41897B-F315-8042-9FDB-E88880EA0680}" dt="2021-07-11T08:52:41.382" v="5038" actId="22"/>
          <ac:spMkLst>
            <pc:docMk/>
            <pc:sldMk cId="2307327083" sldId="286"/>
            <ac:spMk id="2" creationId="{318454DA-C7D9-E94A-B6B5-EE96693A01C8}"/>
          </ac:spMkLst>
        </pc:spChg>
        <pc:spChg chg="mod">
          <ac:chgData name="919834381898" userId="633b681cb8f84556" providerId="LiveId" clId="{CA41897B-F315-8042-9FDB-E88880EA0680}" dt="2021-07-28T03:42:14.086" v="5491"/>
          <ac:spMkLst>
            <pc:docMk/>
            <pc:sldMk cId="2307327083" sldId="286"/>
            <ac:spMk id="3" creationId="{C5753C34-3C22-F44C-85B2-E6F75E455EB0}"/>
          </ac:spMkLst>
        </pc:spChg>
        <pc:spChg chg="add mod">
          <ac:chgData name="919834381898" userId="633b681cb8f84556" providerId="LiveId" clId="{CA41897B-F315-8042-9FDB-E88880EA0680}" dt="2021-07-13T15:25:53.187" v="5226" actId="1076"/>
          <ac:spMkLst>
            <pc:docMk/>
            <pc:sldMk cId="2307327083" sldId="286"/>
            <ac:spMk id="5" creationId="{B2F5AAE9-36B3-5747-96D2-F80EF4346E1E}"/>
          </ac:spMkLst>
        </pc:spChg>
      </pc:sldChg>
      <pc:sldChg chg="addSp delSp modSp new">
        <pc:chgData name="919834381898" userId="633b681cb8f84556" providerId="LiveId" clId="{CA41897B-F315-8042-9FDB-E88880EA0680}" dt="2021-07-28T03:42:53.393" v="5492"/>
        <pc:sldMkLst>
          <pc:docMk/>
          <pc:sldMk cId="3763887398" sldId="287"/>
        </pc:sldMkLst>
        <pc:spChg chg="del">
          <ac:chgData name="919834381898" userId="633b681cb8f84556" providerId="LiveId" clId="{CA41897B-F315-8042-9FDB-E88880EA0680}" dt="2021-07-11T09:34:08.474" v="5100" actId="22"/>
          <ac:spMkLst>
            <pc:docMk/>
            <pc:sldMk cId="3763887398" sldId="287"/>
            <ac:spMk id="2" creationId="{990E45CC-7830-A641-A2F5-8171D24BD8DF}"/>
          </ac:spMkLst>
        </pc:spChg>
        <pc:spChg chg="mod">
          <ac:chgData name="919834381898" userId="633b681cb8f84556" providerId="LiveId" clId="{CA41897B-F315-8042-9FDB-E88880EA0680}" dt="2021-07-28T03:42:53.393" v="5492"/>
          <ac:spMkLst>
            <pc:docMk/>
            <pc:sldMk cId="3763887398" sldId="287"/>
            <ac:spMk id="3" creationId="{9A9442D1-FABB-8A4E-B55C-11C67D967B29}"/>
          </ac:spMkLst>
        </pc:spChg>
        <pc:spChg chg="add mod">
          <ac:chgData name="919834381898" userId="633b681cb8f84556" providerId="LiveId" clId="{CA41897B-F315-8042-9FDB-E88880EA0680}" dt="2021-07-11T09:43:06.297" v="5179" actId="1076"/>
          <ac:spMkLst>
            <pc:docMk/>
            <pc:sldMk cId="3763887398" sldId="287"/>
            <ac:spMk id="5" creationId="{3CD2F6C7-44F2-4C4B-9BD1-5FA966AAF5AC}"/>
          </ac:spMkLst>
        </pc:spChg>
      </pc:sldChg>
      <pc:sldChg chg="addSp delSp modSp new">
        <pc:chgData name="919834381898" userId="633b681cb8f84556" providerId="LiveId" clId="{CA41897B-F315-8042-9FDB-E88880EA0680}" dt="2021-07-13T15:26:21.828" v="5229" actId="1076"/>
        <pc:sldMkLst>
          <pc:docMk/>
          <pc:sldMk cId="2059311703" sldId="288"/>
        </pc:sldMkLst>
        <pc:spChg chg="del">
          <ac:chgData name="919834381898" userId="633b681cb8f84556" providerId="LiveId" clId="{CA41897B-F315-8042-9FDB-E88880EA0680}" dt="2021-07-11T09:43:43.486" v="5188" actId="478"/>
          <ac:spMkLst>
            <pc:docMk/>
            <pc:sldMk cId="2059311703" sldId="288"/>
            <ac:spMk id="2" creationId="{A32C5312-B880-A24E-A558-C8FC0118EEBB}"/>
          </ac:spMkLst>
        </pc:spChg>
        <pc:spChg chg="del">
          <ac:chgData name="919834381898" userId="633b681cb8f84556" providerId="LiveId" clId="{CA41897B-F315-8042-9FDB-E88880EA0680}" dt="2021-07-11T09:43:56.744" v="5189" actId="22"/>
          <ac:spMkLst>
            <pc:docMk/>
            <pc:sldMk cId="2059311703" sldId="288"/>
            <ac:spMk id="3" creationId="{871C33AE-6DAC-4B46-9B44-E5A8705C9794}"/>
          </ac:spMkLst>
        </pc:spChg>
        <pc:spChg chg="add mod">
          <ac:chgData name="919834381898" userId="633b681cb8f84556" providerId="LiveId" clId="{CA41897B-F315-8042-9FDB-E88880EA0680}" dt="2021-07-13T15:26:21.828" v="5229" actId="1076"/>
          <ac:spMkLst>
            <pc:docMk/>
            <pc:sldMk cId="2059311703" sldId="288"/>
            <ac:spMk id="5" creationId="{86C3436D-D6F0-D440-A5D2-D36D1913D691}"/>
          </ac:spMkLst>
        </pc:spChg>
      </pc:sldChg>
      <pc:sldChg chg="addSp delSp modSp new">
        <pc:chgData name="919834381898" userId="633b681cb8f84556" providerId="LiveId" clId="{CA41897B-F315-8042-9FDB-E88880EA0680}" dt="2021-07-28T03:43:21.261" v="5494" actId="27636"/>
        <pc:sldMkLst>
          <pc:docMk/>
          <pc:sldMk cId="2903438484" sldId="289"/>
        </pc:sldMkLst>
        <pc:spChg chg="del">
          <ac:chgData name="919834381898" userId="633b681cb8f84556" providerId="LiveId" clId="{CA41897B-F315-8042-9FDB-E88880EA0680}" dt="2021-07-11T09:44:14.015" v="5192" actId="22"/>
          <ac:spMkLst>
            <pc:docMk/>
            <pc:sldMk cId="2903438484" sldId="289"/>
            <ac:spMk id="2" creationId="{176CCBA7-0026-F84E-A340-B6AAF8BF036F}"/>
          </ac:spMkLst>
        </pc:spChg>
        <pc:spChg chg="mod">
          <ac:chgData name="919834381898" userId="633b681cb8f84556" providerId="LiveId" clId="{CA41897B-F315-8042-9FDB-E88880EA0680}" dt="2021-07-28T03:43:21.261" v="5494" actId="27636"/>
          <ac:spMkLst>
            <pc:docMk/>
            <pc:sldMk cId="2903438484" sldId="289"/>
            <ac:spMk id="3" creationId="{AEC53C79-2A65-3346-800F-39774409FDC9}"/>
          </ac:spMkLst>
        </pc:spChg>
        <pc:spChg chg="add mod">
          <ac:chgData name="919834381898" userId="633b681cb8f84556" providerId="LiveId" clId="{CA41897B-F315-8042-9FDB-E88880EA0680}" dt="2021-07-20T07:27:53.206" v="5475" actId="1076"/>
          <ac:spMkLst>
            <pc:docMk/>
            <pc:sldMk cId="2903438484" sldId="289"/>
            <ac:spMk id="5" creationId="{F631273C-E573-074E-BBAE-C9733DAAE8E6}"/>
          </ac:spMkLst>
        </pc:spChg>
      </pc:sldChg>
      <pc:sldChg chg="addSp delSp modSp new">
        <pc:chgData name="919834381898" userId="633b681cb8f84556" providerId="LiveId" clId="{CA41897B-F315-8042-9FDB-E88880EA0680}" dt="2021-07-28T03:46:37.740" v="5496" actId="27636"/>
        <pc:sldMkLst>
          <pc:docMk/>
          <pc:sldMk cId="4034041311" sldId="290"/>
        </pc:sldMkLst>
        <pc:spChg chg="del">
          <ac:chgData name="919834381898" userId="633b681cb8f84556" providerId="LiveId" clId="{CA41897B-F315-8042-9FDB-E88880EA0680}" dt="2021-07-19T11:02:52.762" v="5293" actId="22"/>
          <ac:spMkLst>
            <pc:docMk/>
            <pc:sldMk cId="4034041311" sldId="290"/>
            <ac:spMk id="2" creationId="{838F1F49-74A9-8D45-8EB8-8AEC4DF97483}"/>
          </ac:spMkLst>
        </pc:spChg>
        <pc:spChg chg="add del mod">
          <ac:chgData name="919834381898" userId="633b681cb8f84556" providerId="LiveId" clId="{CA41897B-F315-8042-9FDB-E88880EA0680}" dt="2021-07-28T03:46:37.740" v="5496" actId="27636"/>
          <ac:spMkLst>
            <pc:docMk/>
            <pc:sldMk cId="4034041311" sldId="290"/>
            <ac:spMk id="3" creationId="{8E63FF83-2087-AD42-A55D-8C8255B5920A}"/>
          </ac:spMkLst>
        </pc:spChg>
        <pc:spChg chg="add mod">
          <ac:chgData name="919834381898" userId="633b681cb8f84556" providerId="LiveId" clId="{CA41897B-F315-8042-9FDB-E88880EA0680}" dt="2021-07-20T06:17:44.130" v="5309" actId="20577"/>
          <ac:spMkLst>
            <pc:docMk/>
            <pc:sldMk cId="4034041311" sldId="290"/>
            <ac:spMk id="5" creationId="{4771F3E2-61A6-7741-87D9-5CBACA6EA126}"/>
          </ac:spMkLst>
        </pc:spChg>
        <pc:spChg chg="add del mod">
          <ac:chgData name="919834381898" userId="633b681cb8f84556" providerId="LiveId" clId="{CA41897B-F315-8042-9FDB-E88880EA0680}" dt="2021-07-19T11:03:39.467" v="5298" actId="22"/>
          <ac:spMkLst>
            <pc:docMk/>
            <pc:sldMk cId="4034041311" sldId="290"/>
            <ac:spMk id="7" creationId="{3E698D61-D279-2E41-96B9-13DD7DCA42AB}"/>
          </ac:spMkLst>
        </pc:spChg>
      </pc:sldChg>
      <pc:sldChg chg="addSp delSp modSp new">
        <pc:chgData name="919834381898" userId="633b681cb8f84556" providerId="LiveId" clId="{CA41897B-F315-8042-9FDB-E88880EA0680}" dt="2021-07-20T07:28:35.985" v="5479"/>
        <pc:sldMkLst>
          <pc:docMk/>
          <pc:sldMk cId="3607022477" sldId="291"/>
        </pc:sldMkLst>
        <pc:spChg chg="del">
          <ac:chgData name="919834381898" userId="633b681cb8f84556" providerId="LiveId" clId="{CA41897B-F315-8042-9FDB-E88880EA0680}" dt="2021-07-19T17:11:02.577" v="5304" actId="22"/>
          <ac:spMkLst>
            <pc:docMk/>
            <pc:sldMk cId="3607022477" sldId="291"/>
            <ac:spMk id="2" creationId="{F31B471D-FBDF-DF48-A0EF-79C4495DB2D4}"/>
          </ac:spMkLst>
        </pc:spChg>
        <pc:spChg chg="mod">
          <ac:chgData name="919834381898" userId="633b681cb8f84556" providerId="LiveId" clId="{CA41897B-F315-8042-9FDB-E88880EA0680}" dt="2021-07-20T07:28:35.985" v="5479"/>
          <ac:spMkLst>
            <pc:docMk/>
            <pc:sldMk cId="3607022477" sldId="291"/>
            <ac:spMk id="3" creationId="{61999C0E-9981-3F43-9520-96712DCAF2FC}"/>
          </ac:spMkLst>
        </pc:spChg>
        <pc:spChg chg="add mod">
          <ac:chgData name="919834381898" userId="633b681cb8f84556" providerId="LiveId" clId="{CA41897B-F315-8042-9FDB-E88880EA0680}" dt="2021-07-19T17:11:13.459" v="5307" actId="1076"/>
          <ac:spMkLst>
            <pc:docMk/>
            <pc:sldMk cId="3607022477" sldId="291"/>
            <ac:spMk id="5" creationId="{96334D4E-95F8-104A-80BF-9324DC97B49B}"/>
          </ac:spMkLst>
        </pc:spChg>
      </pc:sldChg>
      <pc:sldChg chg="new del">
        <pc:chgData name="919834381898" userId="633b681cb8f84556" providerId="LiveId" clId="{CA41897B-F315-8042-9FDB-E88880EA0680}" dt="2021-07-20T06:26:21.280" v="5332" actId="2696"/>
        <pc:sldMkLst>
          <pc:docMk/>
          <pc:sldMk cId="3022537175" sldId="292"/>
        </pc:sldMkLst>
      </pc:sldChg>
      <pc:sldChg chg="addSp delSp modSp new">
        <pc:chgData name="919834381898" userId="633b681cb8f84556" providerId="LiveId" clId="{CA41897B-F315-8042-9FDB-E88880EA0680}" dt="2021-07-28T03:48:24.738" v="5511" actId="1076"/>
        <pc:sldMkLst>
          <pc:docMk/>
          <pc:sldMk cId="3131568970" sldId="292"/>
        </pc:sldMkLst>
        <pc:spChg chg="del">
          <ac:chgData name="919834381898" userId="633b681cb8f84556" providerId="LiveId" clId="{CA41897B-F315-8042-9FDB-E88880EA0680}" dt="2021-07-20T06:38:26.390" v="5378" actId="22"/>
          <ac:spMkLst>
            <pc:docMk/>
            <pc:sldMk cId="3131568970" sldId="292"/>
            <ac:spMk id="2" creationId="{F78F754F-07EE-CA4F-83A5-B3F7EF199EA5}"/>
          </ac:spMkLst>
        </pc:spChg>
        <pc:spChg chg="mod">
          <ac:chgData name="919834381898" userId="633b681cb8f84556" providerId="LiveId" clId="{CA41897B-F315-8042-9FDB-E88880EA0680}" dt="2021-07-28T03:48:24.738" v="5511" actId="1076"/>
          <ac:spMkLst>
            <pc:docMk/>
            <pc:sldMk cId="3131568970" sldId="292"/>
            <ac:spMk id="3" creationId="{9864508C-4EED-F344-8C8B-126C1E4AA131}"/>
          </ac:spMkLst>
        </pc:spChg>
        <pc:spChg chg="add mod">
          <ac:chgData name="919834381898" userId="633b681cb8f84556" providerId="LiveId" clId="{CA41897B-F315-8042-9FDB-E88880EA0680}" dt="2021-07-20T06:38:35.300" v="5381" actId="1076"/>
          <ac:spMkLst>
            <pc:docMk/>
            <pc:sldMk cId="3131568970" sldId="292"/>
            <ac:spMk id="5" creationId="{0B089B45-721B-CB48-8643-3E4CDB7934F3}"/>
          </ac:spMkLst>
        </pc:spChg>
      </pc:sldChg>
      <pc:sldChg chg="addSp delSp modSp new">
        <pc:chgData name="919834381898" userId="633b681cb8f84556" providerId="LiveId" clId="{CA41897B-F315-8042-9FDB-E88880EA0680}" dt="2021-07-28T03:48:43.467" v="5514" actId="1076"/>
        <pc:sldMkLst>
          <pc:docMk/>
          <pc:sldMk cId="4240188311" sldId="293"/>
        </pc:sldMkLst>
        <pc:spChg chg="del">
          <ac:chgData name="919834381898" userId="633b681cb8f84556" providerId="LiveId" clId="{CA41897B-F315-8042-9FDB-E88880EA0680}" dt="2021-07-20T06:48:08.794" v="5418" actId="22"/>
          <ac:spMkLst>
            <pc:docMk/>
            <pc:sldMk cId="4240188311" sldId="293"/>
            <ac:spMk id="2" creationId="{16EC87C9-16D1-E644-B159-7123A5B9B94B}"/>
          </ac:spMkLst>
        </pc:spChg>
        <pc:spChg chg="mod">
          <ac:chgData name="919834381898" userId="633b681cb8f84556" providerId="LiveId" clId="{CA41897B-F315-8042-9FDB-E88880EA0680}" dt="2021-07-28T03:48:30.233" v="5512" actId="1076"/>
          <ac:spMkLst>
            <pc:docMk/>
            <pc:sldMk cId="4240188311" sldId="293"/>
            <ac:spMk id="3" creationId="{823A10C0-E991-3049-87E4-38FDAD65963D}"/>
          </ac:spMkLst>
        </pc:spChg>
        <pc:spChg chg="add mod">
          <ac:chgData name="919834381898" userId="633b681cb8f84556" providerId="LiveId" clId="{CA41897B-F315-8042-9FDB-E88880EA0680}" dt="2021-07-28T03:48:43.467" v="5514" actId="1076"/>
          <ac:spMkLst>
            <pc:docMk/>
            <pc:sldMk cId="4240188311" sldId="293"/>
            <ac:spMk id="5" creationId="{CE09FD78-2A6B-834F-AC66-F2B6BED1B0A7}"/>
          </ac:spMkLst>
        </pc:spChg>
      </pc:sldChg>
      <pc:sldChg chg="addSp delSp modSp new">
        <pc:chgData name="919834381898" userId="633b681cb8f84556" providerId="LiveId" clId="{CA41897B-F315-8042-9FDB-E88880EA0680}" dt="2021-07-20T07:29:56.914" v="5484"/>
        <pc:sldMkLst>
          <pc:docMk/>
          <pc:sldMk cId="1504007286" sldId="294"/>
        </pc:sldMkLst>
        <pc:spChg chg="del">
          <ac:chgData name="919834381898" userId="633b681cb8f84556" providerId="LiveId" clId="{CA41897B-F315-8042-9FDB-E88880EA0680}" dt="2021-07-20T06:55:26.606" v="5440" actId="22"/>
          <ac:spMkLst>
            <pc:docMk/>
            <pc:sldMk cId="1504007286" sldId="294"/>
            <ac:spMk id="2" creationId="{3331985B-0578-394D-A02F-8B9354A8D27F}"/>
          </ac:spMkLst>
        </pc:spChg>
        <pc:spChg chg="mod">
          <ac:chgData name="919834381898" userId="633b681cb8f84556" providerId="LiveId" clId="{CA41897B-F315-8042-9FDB-E88880EA0680}" dt="2021-07-20T07:29:56.914" v="5484"/>
          <ac:spMkLst>
            <pc:docMk/>
            <pc:sldMk cId="1504007286" sldId="294"/>
            <ac:spMk id="3" creationId="{0C9593F5-DE74-FE4B-A170-F00C0B25378B}"/>
          </ac:spMkLst>
        </pc:spChg>
        <pc:spChg chg="add mod">
          <ac:chgData name="919834381898" userId="633b681cb8f84556" providerId="LiveId" clId="{CA41897B-F315-8042-9FDB-E88880EA0680}" dt="2021-07-20T06:55:37.499" v="5443" actId="1076"/>
          <ac:spMkLst>
            <pc:docMk/>
            <pc:sldMk cId="1504007286" sldId="294"/>
            <ac:spMk id="5" creationId="{44EC4780-CD49-FB49-8742-474811B07A3E}"/>
          </ac:spMkLst>
        </pc:spChg>
      </pc:sldChg>
      <pc:sldChg chg="addSp delSp modSp new">
        <pc:chgData name="919834381898" userId="633b681cb8f84556" providerId="LiveId" clId="{CA41897B-F315-8042-9FDB-E88880EA0680}" dt="2021-07-28T03:49:38.210" v="5519" actId="1076"/>
        <pc:sldMkLst>
          <pc:docMk/>
          <pc:sldMk cId="105539425" sldId="295"/>
        </pc:sldMkLst>
        <pc:spChg chg="del">
          <ac:chgData name="919834381898" userId="633b681cb8f84556" providerId="LiveId" clId="{CA41897B-F315-8042-9FDB-E88880EA0680}" dt="2021-07-28T03:49:17.657" v="5516" actId="22"/>
          <ac:spMkLst>
            <pc:docMk/>
            <pc:sldMk cId="105539425" sldId="295"/>
            <ac:spMk id="2" creationId="{E352104A-E6AC-B345-8BDA-DF4B6A652D23}"/>
          </ac:spMkLst>
        </pc:spChg>
        <pc:spChg chg="add mod">
          <ac:chgData name="919834381898" userId="633b681cb8f84556" providerId="LiveId" clId="{CA41897B-F315-8042-9FDB-E88880EA0680}" dt="2021-07-28T03:49:38.210" v="5519" actId="1076"/>
          <ac:spMkLst>
            <pc:docMk/>
            <pc:sldMk cId="105539425" sldId="295"/>
            <ac:spMk id="5" creationId="{A556DF6A-E564-CC44-A319-39E1A13A4103}"/>
          </ac:spMkLst>
        </pc:spChg>
      </pc:sldChg>
      <pc:sldMasterChg chg="modTransition modSldLayout">
        <pc:chgData name="919834381898" userId="633b681cb8f84556" providerId="LiveId" clId="{CA41897B-F315-8042-9FDB-E88880EA0680}" dt="2021-06-01T11:56:36.663" v="1356" actId="12563"/>
        <pc:sldMasterMkLst>
          <pc:docMk/>
          <pc:sldMasterMk cId="1851914038" sldId="2147483648"/>
        </pc:sldMasterMkLst>
        <pc:sldLayoutChg chg="modTransition">
          <pc:chgData name="919834381898" userId="633b681cb8f84556" providerId="LiveId" clId="{CA41897B-F315-8042-9FDB-E88880EA0680}" dt="2021-06-01T11:56:36.663" v="1356" actId="12563"/>
          <pc:sldLayoutMkLst>
            <pc:docMk/>
            <pc:sldMasterMk cId="1851914038" sldId="2147483648"/>
            <pc:sldLayoutMk cId="1370922728" sldId="2147483649"/>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1528927710" sldId="2147483650"/>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103138969" sldId="2147483651"/>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663580256" sldId="2147483652"/>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2363126905" sldId="2147483653"/>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3674405513" sldId="2147483654"/>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2745461496" sldId="2147483655"/>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2074483051" sldId="2147483656"/>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3810162195" sldId="2147483657"/>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52362209" sldId="2147483658"/>
          </pc:sldLayoutMkLst>
        </pc:sldLayoutChg>
        <pc:sldLayoutChg chg="modTransition">
          <pc:chgData name="919834381898" userId="633b681cb8f84556" providerId="LiveId" clId="{CA41897B-F315-8042-9FDB-E88880EA0680}" dt="2021-06-01T11:56:36.663" v="1356" actId="12563"/>
          <pc:sldLayoutMkLst>
            <pc:docMk/>
            <pc:sldMasterMk cId="1851914038" sldId="2147483648"/>
            <pc:sldLayoutMk cId="344082558" sldId="2147483659"/>
          </pc:sldLayoutMkLst>
        </pc:sldLayoutChg>
      </pc:sldMasterChg>
    </pc:docChg>
  </pc:docChgLst>
  <pc:docChgLst>
    <pc:chgData name="919834381898" userId="633b681cb8f84556" providerId="LiveId" clId="{1F04CD84-0060-A14F-A908-7096C5D665A7}"/>
    <pc:docChg chg="undo custSel addSld delSld modSld modMainMaster">
      <pc:chgData name="919834381898" userId="633b681cb8f84556" providerId="LiveId" clId="{1F04CD84-0060-A14F-A908-7096C5D665A7}" dt="2021-08-02T15:21:45.728" v="466" actId="12563"/>
      <pc:docMkLst>
        <pc:docMk/>
      </pc:docMkLst>
      <pc:sldChg chg="modSp modTransition">
        <pc:chgData name="919834381898" userId="633b681cb8f84556" providerId="LiveId" clId="{1F04CD84-0060-A14F-A908-7096C5D665A7}" dt="2021-08-02T15:21:45.728" v="466" actId="12563"/>
        <pc:sldMkLst>
          <pc:docMk/>
          <pc:sldMk cId="2726833964" sldId="256"/>
        </pc:sldMkLst>
        <pc:spChg chg="mod">
          <ac:chgData name="919834381898" userId="633b681cb8f84556" providerId="LiveId" clId="{1F04CD84-0060-A14F-A908-7096C5D665A7}" dt="2021-05-30T05:42:21.244" v="0" actId="2711"/>
          <ac:spMkLst>
            <pc:docMk/>
            <pc:sldMk cId="2726833964" sldId="256"/>
            <ac:spMk id="2" creationId="{A3C9DE03-2C6B-A745-9FDF-E26687F5ACE6}"/>
          </ac:spMkLst>
        </pc:spChg>
      </pc:sldChg>
      <pc:sldChg chg="modTransition">
        <pc:chgData name="919834381898" userId="633b681cb8f84556" providerId="LiveId" clId="{1F04CD84-0060-A14F-A908-7096C5D665A7}" dt="2021-08-02T15:21:45.728" v="466" actId="12563"/>
        <pc:sldMkLst>
          <pc:docMk/>
          <pc:sldMk cId="2578783386" sldId="257"/>
        </pc:sldMkLst>
      </pc:sldChg>
      <pc:sldChg chg="modTransition">
        <pc:chgData name="919834381898" userId="633b681cb8f84556" providerId="LiveId" clId="{1F04CD84-0060-A14F-A908-7096C5D665A7}" dt="2021-08-02T15:21:45.728" v="466" actId="12563"/>
        <pc:sldMkLst>
          <pc:docMk/>
          <pc:sldMk cId="2231538942" sldId="258"/>
        </pc:sldMkLst>
      </pc:sldChg>
      <pc:sldChg chg="modTransition">
        <pc:chgData name="919834381898" userId="633b681cb8f84556" providerId="LiveId" clId="{1F04CD84-0060-A14F-A908-7096C5D665A7}" dt="2021-08-02T15:21:45.728" v="466" actId="12563"/>
        <pc:sldMkLst>
          <pc:docMk/>
          <pc:sldMk cId="655411480" sldId="260"/>
        </pc:sldMkLst>
      </pc:sldChg>
      <pc:sldChg chg="modTransition">
        <pc:chgData name="919834381898" userId="633b681cb8f84556" providerId="LiveId" clId="{1F04CD84-0060-A14F-A908-7096C5D665A7}" dt="2021-08-02T15:21:45.728" v="466" actId="12563"/>
        <pc:sldMkLst>
          <pc:docMk/>
          <pc:sldMk cId="2621545553" sldId="261"/>
        </pc:sldMkLst>
      </pc:sldChg>
      <pc:sldChg chg="modTransition">
        <pc:chgData name="919834381898" userId="633b681cb8f84556" providerId="LiveId" clId="{1F04CD84-0060-A14F-A908-7096C5D665A7}" dt="2021-08-02T15:21:45.728" v="466" actId="12563"/>
        <pc:sldMkLst>
          <pc:docMk/>
          <pc:sldMk cId="932180514" sldId="262"/>
        </pc:sldMkLst>
      </pc:sldChg>
      <pc:sldChg chg="modTransition">
        <pc:chgData name="919834381898" userId="633b681cb8f84556" providerId="LiveId" clId="{1F04CD84-0060-A14F-A908-7096C5D665A7}" dt="2021-08-02T15:21:45.728" v="466" actId="12563"/>
        <pc:sldMkLst>
          <pc:docMk/>
          <pc:sldMk cId="131537786" sldId="263"/>
        </pc:sldMkLst>
      </pc:sldChg>
      <pc:sldChg chg="modTransition">
        <pc:chgData name="919834381898" userId="633b681cb8f84556" providerId="LiveId" clId="{1F04CD84-0060-A14F-A908-7096C5D665A7}" dt="2021-08-02T15:21:45.728" v="466" actId="12563"/>
        <pc:sldMkLst>
          <pc:docMk/>
          <pc:sldMk cId="467373518" sldId="264"/>
        </pc:sldMkLst>
      </pc:sldChg>
      <pc:sldChg chg="modTransition">
        <pc:chgData name="919834381898" userId="633b681cb8f84556" providerId="LiveId" clId="{1F04CD84-0060-A14F-A908-7096C5D665A7}" dt="2021-08-02T15:21:45.728" v="466" actId="12563"/>
        <pc:sldMkLst>
          <pc:docMk/>
          <pc:sldMk cId="1587981091" sldId="266"/>
        </pc:sldMkLst>
      </pc:sldChg>
      <pc:sldChg chg="modTransition">
        <pc:chgData name="919834381898" userId="633b681cb8f84556" providerId="LiveId" clId="{1F04CD84-0060-A14F-A908-7096C5D665A7}" dt="2021-08-02T15:21:45.728" v="466" actId="12563"/>
        <pc:sldMkLst>
          <pc:docMk/>
          <pc:sldMk cId="2801025698" sldId="267"/>
        </pc:sldMkLst>
      </pc:sldChg>
      <pc:sldChg chg="modTransition">
        <pc:chgData name="919834381898" userId="633b681cb8f84556" providerId="LiveId" clId="{1F04CD84-0060-A14F-A908-7096C5D665A7}" dt="2021-08-02T15:21:45.728" v="466" actId="12563"/>
        <pc:sldMkLst>
          <pc:docMk/>
          <pc:sldMk cId="1118748984" sldId="268"/>
        </pc:sldMkLst>
      </pc:sldChg>
      <pc:sldChg chg="modTransition">
        <pc:chgData name="919834381898" userId="633b681cb8f84556" providerId="LiveId" clId="{1F04CD84-0060-A14F-A908-7096C5D665A7}" dt="2021-08-02T15:21:45.728" v="466" actId="12563"/>
        <pc:sldMkLst>
          <pc:docMk/>
          <pc:sldMk cId="2421024520" sldId="269"/>
        </pc:sldMkLst>
      </pc:sldChg>
      <pc:sldChg chg="modTransition">
        <pc:chgData name="919834381898" userId="633b681cb8f84556" providerId="LiveId" clId="{1F04CD84-0060-A14F-A908-7096C5D665A7}" dt="2021-08-02T15:21:45.728" v="466" actId="12563"/>
        <pc:sldMkLst>
          <pc:docMk/>
          <pc:sldMk cId="1075219495" sldId="270"/>
        </pc:sldMkLst>
      </pc:sldChg>
      <pc:sldChg chg="modTransition">
        <pc:chgData name="919834381898" userId="633b681cb8f84556" providerId="LiveId" clId="{1F04CD84-0060-A14F-A908-7096C5D665A7}" dt="2021-08-02T15:21:45.728" v="466" actId="12563"/>
        <pc:sldMkLst>
          <pc:docMk/>
          <pc:sldMk cId="2633440463" sldId="271"/>
        </pc:sldMkLst>
      </pc:sldChg>
      <pc:sldChg chg="modTransition">
        <pc:chgData name="919834381898" userId="633b681cb8f84556" providerId="LiveId" clId="{1F04CD84-0060-A14F-A908-7096C5D665A7}" dt="2021-08-02T15:21:45.728" v="466" actId="12563"/>
        <pc:sldMkLst>
          <pc:docMk/>
          <pc:sldMk cId="1133544813" sldId="272"/>
        </pc:sldMkLst>
      </pc:sldChg>
      <pc:sldChg chg="modTransition">
        <pc:chgData name="919834381898" userId="633b681cb8f84556" providerId="LiveId" clId="{1F04CD84-0060-A14F-A908-7096C5D665A7}" dt="2021-08-02T15:21:45.728" v="466" actId="12563"/>
        <pc:sldMkLst>
          <pc:docMk/>
          <pc:sldMk cId="3646034632" sldId="273"/>
        </pc:sldMkLst>
      </pc:sldChg>
      <pc:sldChg chg="modTransition">
        <pc:chgData name="919834381898" userId="633b681cb8f84556" providerId="LiveId" clId="{1F04CD84-0060-A14F-A908-7096C5D665A7}" dt="2021-08-02T15:21:45.728" v="466" actId="12563"/>
        <pc:sldMkLst>
          <pc:docMk/>
          <pc:sldMk cId="3042637426" sldId="274"/>
        </pc:sldMkLst>
      </pc:sldChg>
      <pc:sldChg chg="modTransition">
        <pc:chgData name="919834381898" userId="633b681cb8f84556" providerId="LiveId" clId="{1F04CD84-0060-A14F-A908-7096C5D665A7}" dt="2021-08-02T15:21:45.728" v="466" actId="12563"/>
        <pc:sldMkLst>
          <pc:docMk/>
          <pc:sldMk cId="2522522777" sldId="275"/>
        </pc:sldMkLst>
      </pc:sldChg>
      <pc:sldChg chg="modTransition">
        <pc:chgData name="919834381898" userId="633b681cb8f84556" providerId="LiveId" clId="{1F04CD84-0060-A14F-A908-7096C5D665A7}" dt="2021-08-02T15:21:45.728" v="466" actId="12563"/>
        <pc:sldMkLst>
          <pc:docMk/>
          <pc:sldMk cId="3486564121" sldId="276"/>
        </pc:sldMkLst>
      </pc:sldChg>
      <pc:sldChg chg="modTransition">
        <pc:chgData name="919834381898" userId="633b681cb8f84556" providerId="LiveId" clId="{1F04CD84-0060-A14F-A908-7096C5D665A7}" dt="2021-08-02T15:21:45.728" v="466" actId="12563"/>
        <pc:sldMkLst>
          <pc:docMk/>
          <pc:sldMk cId="1362957058" sldId="277"/>
        </pc:sldMkLst>
      </pc:sldChg>
      <pc:sldChg chg="modTransition">
        <pc:chgData name="919834381898" userId="633b681cb8f84556" providerId="LiveId" clId="{1F04CD84-0060-A14F-A908-7096C5D665A7}" dt="2021-08-02T15:21:45.728" v="466" actId="12563"/>
        <pc:sldMkLst>
          <pc:docMk/>
          <pc:sldMk cId="2663542584" sldId="278"/>
        </pc:sldMkLst>
      </pc:sldChg>
      <pc:sldChg chg="modTransition">
        <pc:chgData name="919834381898" userId="633b681cb8f84556" providerId="LiveId" clId="{1F04CD84-0060-A14F-A908-7096C5D665A7}" dt="2021-08-02T15:21:45.728" v="466" actId="12563"/>
        <pc:sldMkLst>
          <pc:docMk/>
          <pc:sldMk cId="825181000" sldId="279"/>
        </pc:sldMkLst>
      </pc:sldChg>
      <pc:sldChg chg="modTransition">
        <pc:chgData name="919834381898" userId="633b681cb8f84556" providerId="LiveId" clId="{1F04CD84-0060-A14F-A908-7096C5D665A7}" dt="2021-08-02T15:21:45.728" v="466" actId="12563"/>
        <pc:sldMkLst>
          <pc:docMk/>
          <pc:sldMk cId="1560998492" sldId="280"/>
        </pc:sldMkLst>
      </pc:sldChg>
      <pc:sldChg chg="modTransition">
        <pc:chgData name="919834381898" userId="633b681cb8f84556" providerId="LiveId" clId="{1F04CD84-0060-A14F-A908-7096C5D665A7}" dt="2021-08-02T15:21:45.728" v="466" actId="12563"/>
        <pc:sldMkLst>
          <pc:docMk/>
          <pc:sldMk cId="1809156738" sldId="281"/>
        </pc:sldMkLst>
      </pc:sldChg>
      <pc:sldChg chg="modTransition">
        <pc:chgData name="919834381898" userId="633b681cb8f84556" providerId="LiveId" clId="{1F04CD84-0060-A14F-A908-7096C5D665A7}" dt="2021-08-02T15:21:45.728" v="466" actId="12563"/>
        <pc:sldMkLst>
          <pc:docMk/>
          <pc:sldMk cId="2078317401" sldId="282"/>
        </pc:sldMkLst>
      </pc:sldChg>
      <pc:sldChg chg="modTransition">
        <pc:chgData name="919834381898" userId="633b681cb8f84556" providerId="LiveId" clId="{1F04CD84-0060-A14F-A908-7096C5D665A7}" dt="2021-08-02T15:21:45.728" v="466" actId="12563"/>
        <pc:sldMkLst>
          <pc:docMk/>
          <pc:sldMk cId="1493557983" sldId="283"/>
        </pc:sldMkLst>
      </pc:sldChg>
      <pc:sldChg chg="modTransition">
        <pc:chgData name="919834381898" userId="633b681cb8f84556" providerId="LiveId" clId="{1F04CD84-0060-A14F-A908-7096C5D665A7}" dt="2021-08-02T15:21:45.728" v="466" actId="12563"/>
        <pc:sldMkLst>
          <pc:docMk/>
          <pc:sldMk cId="1024870664" sldId="284"/>
        </pc:sldMkLst>
      </pc:sldChg>
      <pc:sldChg chg="modTransition">
        <pc:chgData name="919834381898" userId="633b681cb8f84556" providerId="LiveId" clId="{1F04CD84-0060-A14F-A908-7096C5D665A7}" dt="2021-08-02T15:21:45.728" v="466" actId="12563"/>
        <pc:sldMkLst>
          <pc:docMk/>
          <pc:sldMk cId="2152049421" sldId="285"/>
        </pc:sldMkLst>
      </pc:sldChg>
      <pc:sldChg chg="modTransition">
        <pc:chgData name="919834381898" userId="633b681cb8f84556" providerId="LiveId" clId="{1F04CD84-0060-A14F-A908-7096C5D665A7}" dt="2021-08-02T15:21:45.728" v="466" actId="12563"/>
        <pc:sldMkLst>
          <pc:docMk/>
          <pc:sldMk cId="2307327083" sldId="286"/>
        </pc:sldMkLst>
      </pc:sldChg>
      <pc:sldChg chg="modTransition">
        <pc:chgData name="919834381898" userId="633b681cb8f84556" providerId="LiveId" clId="{1F04CD84-0060-A14F-A908-7096C5D665A7}" dt="2021-08-02T15:21:45.728" v="466" actId="12563"/>
        <pc:sldMkLst>
          <pc:docMk/>
          <pc:sldMk cId="3763887398" sldId="287"/>
        </pc:sldMkLst>
      </pc:sldChg>
      <pc:sldChg chg="modTransition">
        <pc:chgData name="919834381898" userId="633b681cb8f84556" providerId="LiveId" clId="{1F04CD84-0060-A14F-A908-7096C5D665A7}" dt="2021-08-02T15:21:45.728" v="466" actId="12563"/>
        <pc:sldMkLst>
          <pc:docMk/>
          <pc:sldMk cId="2059311703" sldId="288"/>
        </pc:sldMkLst>
      </pc:sldChg>
      <pc:sldChg chg="modTransition">
        <pc:chgData name="919834381898" userId="633b681cb8f84556" providerId="LiveId" clId="{1F04CD84-0060-A14F-A908-7096C5D665A7}" dt="2021-08-02T15:21:45.728" v="466" actId="12563"/>
        <pc:sldMkLst>
          <pc:docMk/>
          <pc:sldMk cId="2903438484" sldId="289"/>
        </pc:sldMkLst>
      </pc:sldChg>
      <pc:sldChg chg="modTransition">
        <pc:chgData name="919834381898" userId="633b681cb8f84556" providerId="LiveId" clId="{1F04CD84-0060-A14F-A908-7096C5D665A7}" dt="2021-08-02T15:21:45.728" v="466" actId="12563"/>
        <pc:sldMkLst>
          <pc:docMk/>
          <pc:sldMk cId="4034041311" sldId="290"/>
        </pc:sldMkLst>
      </pc:sldChg>
      <pc:sldChg chg="modTransition">
        <pc:chgData name="919834381898" userId="633b681cb8f84556" providerId="LiveId" clId="{1F04CD84-0060-A14F-A908-7096C5D665A7}" dt="2021-08-02T15:21:45.728" v="466" actId="12563"/>
        <pc:sldMkLst>
          <pc:docMk/>
          <pc:sldMk cId="3607022477" sldId="291"/>
        </pc:sldMkLst>
      </pc:sldChg>
      <pc:sldChg chg="modTransition">
        <pc:chgData name="919834381898" userId="633b681cb8f84556" providerId="LiveId" clId="{1F04CD84-0060-A14F-A908-7096C5D665A7}" dt="2021-08-02T15:21:45.728" v="466" actId="12563"/>
        <pc:sldMkLst>
          <pc:docMk/>
          <pc:sldMk cId="3131568970" sldId="292"/>
        </pc:sldMkLst>
      </pc:sldChg>
      <pc:sldChg chg="modSp modTransition">
        <pc:chgData name="919834381898" userId="633b681cb8f84556" providerId="LiveId" clId="{1F04CD84-0060-A14F-A908-7096C5D665A7}" dt="2021-08-02T15:21:45.728" v="466" actId="12563"/>
        <pc:sldMkLst>
          <pc:docMk/>
          <pc:sldMk cId="4240188311" sldId="293"/>
        </pc:sldMkLst>
        <pc:spChg chg="mod">
          <ac:chgData name="919834381898" userId="633b681cb8f84556" providerId="LiveId" clId="{1F04CD84-0060-A14F-A908-7096C5D665A7}" dt="2021-08-02T15:20:33.696" v="464" actId="1076"/>
          <ac:spMkLst>
            <pc:docMk/>
            <pc:sldMk cId="4240188311" sldId="293"/>
            <ac:spMk id="5" creationId="{CE09FD78-2A6B-834F-AC66-F2B6BED1B0A7}"/>
          </ac:spMkLst>
        </pc:spChg>
      </pc:sldChg>
      <pc:sldChg chg="modTransition">
        <pc:chgData name="919834381898" userId="633b681cb8f84556" providerId="LiveId" clId="{1F04CD84-0060-A14F-A908-7096C5D665A7}" dt="2021-08-02T15:21:45.728" v="466" actId="12563"/>
        <pc:sldMkLst>
          <pc:docMk/>
          <pc:sldMk cId="1504007286" sldId="294"/>
        </pc:sldMkLst>
      </pc:sldChg>
      <pc:sldChg chg="modSp modTransition">
        <pc:chgData name="919834381898" userId="633b681cb8f84556" providerId="LiveId" clId="{1F04CD84-0060-A14F-A908-7096C5D665A7}" dt="2021-08-02T15:21:45.728" v="466" actId="12563"/>
        <pc:sldMkLst>
          <pc:docMk/>
          <pc:sldMk cId="105539425" sldId="295"/>
        </pc:sldMkLst>
        <pc:spChg chg="mod">
          <ac:chgData name="919834381898" userId="633b681cb8f84556" providerId="LiveId" clId="{1F04CD84-0060-A14F-A908-7096C5D665A7}" dt="2021-08-02T15:12:48.091" v="405" actId="1076"/>
          <ac:spMkLst>
            <pc:docMk/>
            <pc:sldMk cId="105539425" sldId="295"/>
            <ac:spMk id="3" creationId="{D61E7F91-B6D3-D34F-992F-B6A55B6B7070}"/>
          </ac:spMkLst>
        </pc:spChg>
      </pc:sldChg>
      <pc:sldChg chg="addSp delSp modSp new modTransition">
        <pc:chgData name="919834381898" userId="633b681cb8f84556" providerId="LiveId" clId="{1F04CD84-0060-A14F-A908-7096C5D665A7}" dt="2021-08-02T15:21:45.728" v="466" actId="12563"/>
        <pc:sldMkLst>
          <pc:docMk/>
          <pc:sldMk cId="2676081930" sldId="296"/>
        </pc:sldMkLst>
        <pc:spChg chg="del">
          <ac:chgData name="919834381898" userId="633b681cb8f84556" providerId="LiveId" clId="{1F04CD84-0060-A14F-A908-7096C5D665A7}" dt="2021-08-02T07:53:06.781" v="17" actId="22"/>
          <ac:spMkLst>
            <pc:docMk/>
            <pc:sldMk cId="2676081930" sldId="296"/>
            <ac:spMk id="2" creationId="{38C304B8-60F3-C94B-8214-D5C179C3795F}"/>
          </ac:spMkLst>
        </pc:spChg>
        <pc:spChg chg="mod">
          <ac:chgData name="919834381898" userId="633b681cb8f84556" providerId="LiveId" clId="{1F04CD84-0060-A14F-A908-7096C5D665A7}" dt="2021-08-02T15:13:50.352" v="421" actId="1076"/>
          <ac:spMkLst>
            <pc:docMk/>
            <pc:sldMk cId="2676081930" sldId="296"/>
            <ac:spMk id="3" creationId="{1FF4372E-A737-7947-BDB7-93DDB5260207}"/>
          </ac:spMkLst>
        </pc:spChg>
        <pc:spChg chg="add mod">
          <ac:chgData name="919834381898" userId="633b681cb8f84556" providerId="LiveId" clId="{1F04CD84-0060-A14F-A908-7096C5D665A7}" dt="2021-08-02T07:53:31.317" v="22" actId="20577"/>
          <ac:spMkLst>
            <pc:docMk/>
            <pc:sldMk cId="2676081930" sldId="296"/>
            <ac:spMk id="5" creationId="{6AEC02CC-8CCA-CE4E-8026-B3DC24B68A00}"/>
          </ac:spMkLst>
        </pc:spChg>
      </pc:sldChg>
      <pc:sldChg chg="addSp delSp modSp new modTransition">
        <pc:chgData name="919834381898" userId="633b681cb8f84556" providerId="LiveId" clId="{1F04CD84-0060-A14F-A908-7096C5D665A7}" dt="2021-08-02T15:21:45.728" v="466" actId="12563"/>
        <pc:sldMkLst>
          <pc:docMk/>
          <pc:sldMk cId="2923760632" sldId="297"/>
        </pc:sldMkLst>
        <pc:spChg chg="del">
          <ac:chgData name="919834381898" userId="633b681cb8f84556" providerId="LiveId" clId="{1F04CD84-0060-A14F-A908-7096C5D665A7}" dt="2021-08-02T07:59:52.924" v="146" actId="22"/>
          <ac:spMkLst>
            <pc:docMk/>
            <pc:sldMk cId="2923760632" sldId="297"/>
            <ac:spMk id="2" creationId="{ECB6AA44-B93F-2C42-B430-BA820882FF17}"/>
          </ac:spMkLst>
        </pc:spChg>
        <pc:spChg chg="mod">
          <ac:chgData name="919834381898" userId="633b681cb8f84556" providerId="LiveId" clId="{1F04CD84-0060-A14F-A908-7096C5D665A7}" dt="2021-08-02T15:20:17.162" v="463" actId="1076"/>
          <ac:spMkLst>
            <pc:docMk/>
            <pc:sldMk cId="2923760632" sldId="297"/>
            <ac:spMk id="3" creationId="{7E89C27A-4F0B-A947-B5BF-7443B17439BB}"/>
          </ac:spMkLst>
        </pc:spChg>
        <pc:spChg chg="add mod">
          <ac:chgData name="919834381898" userId="633b681cb8f84556" providerId="LiveId" clId="{1F04CD84-0060-A14F-A908-7096C5D665A7}" dt="2021-08-02T08:00:00.595" v="149" actId="1076"/>
          <ac:spMkLst>
            <pc:docMk/>
            <pc:sldMk cId="2923760632" sldId="297"/>
            <ac:spMk id="5" creationId="{4EEE7C9F-E67E-B942-8662-7FDB86113B62}"/>
          </ac:spMkLst>
        </pc:spChg>
      </pc:sldChg>
      <pc:sldChg chg="addSp delSp modSp new modTransition">
        <pc:chgData name="919834381898" userId="633b681cb8f84556" providerId="LiveId" clId="{1F04CD84-0060-A14F-A908-7096C5D665A7}" dt="2021-08-02T15:21:45.728" v="466" actId="12563"/>
        <pc:sldMkLst>
          <pc:docMk/>
          <pc:sldMk cId="475907365" sldId="298"/>
        </pc:sldMkLst>
        <pc:spChg chg="del">
          <ac:chgData name="919834381898" userId="633b681cb8f84556" providerId="LiveId" clId="{1F04CD84-0060-A14F-A908-7096C5D665A7}" dt="2021-08-02T08:06:50.174" v="165" actId="22"/>
          <ac:spMkLst>
            <pc:docMk/>
            <pc:sldMk cId="475907365" sldId="298"/>
            <ac:spMk id="2" creationId="{58454D0B-7010-8D49-80E0-4C39C3B4AC88}"/>
          </ac:spMkLst>
        </pc:spChg>
        <pc:spChg chg="mod">
          <ac:chgData name="919834381898" userId="633b681cb8f84556" providerId="LiveId" clId="{1F04CD84-0060-A14F-A908-7096C5D665A7}" dt="2021-08-02T15:20:09.129" v="462" actId="1076"/>
          <ac:spMkLst>
            <pc:docMk/>
            <pc:sldMk cId="475907365" sldId="298"/>
            <ac:spMk id="3" creationId="{1FB14DCC-34F0-C343-9407-58547394A85C}"/>
          </ac:spMkLst>
        </pc:spChg>
        <pc:spChg chg="add mod">
          <ac:chgData name="919834381898" userId="633b681cb8f84556" providerId="LiveId" clId="{1F04CD84-0060-A14F-A908-7096C5D665A7}" dt="2021-08-02T08:07:07.331" v="171" actId="1076"/>
          <ac:spMkLst>
            <pc:docMk/>
            <pc:sldMk cId="475907365" sldId="298"/>
            <ac:spMk id="5" creationId="{F66BFA9A-5992-6A4F-AF46-EEF68AE5D59D}"/>
          </ac:spMkLst>
        </pc:spChg>
      </pc:sldChg>
      <pc:sldChg chg="addSp delSp modSp new modTransition">
        <pc:chgData name="919834381898" userId="633b681cb8f84556" providerId="LiveId" clId="{1F04CD84-0060-A14F-A908-7096C5D665A7}" dt="2021-08-02T15:21:45.728" v="466" actId="12563"/>
        <pc:sldMkLst>
          <pc:docMk/>
          <pc:sldMk cId="2996970866" sldId="299"/>
        </pc:sldMkLst>
        <pc:spChg chg="del">
          <ac:chgData name="919834381898" userId="633b681cb8f84556" providerId="LiveId" clId="{1F04CD84-0060-A14F-A908-7096C5D665A7}" dt="2021-08-02T08:12:58.349" v="187" actId="22"/>
          <ac:spMkLst>
            <pc:docMk/>
            <pc:sldMk cId="2996970866" sldId="299"/>
            <ac:spMk id="2" creationId="{2B993AA9-0E47-CD40-8033-91CB57ECE300}"/>
          </ac:spMkLst>
        </pc:spChg>
        <pc:spChg chg="mod">
          <ac:chgData name="919834381898" userId="633b681cb8f84556" providerId="LiveId" clId="{1F04CD84-0060-A14F-A908-7096C5D665A7}" dt="2021-08-02T15:19:57.898" v="461" actId="20577"/>
          <ac:spMkLst>
            <pc:docMk/>
            <pc:sldMk cId="2996970866" sldId="299"/>
            <ac:spMk id="3" creationId="{F5E312B8-C225-174C-B7AC-A32F58406456}"/>
          </ac:spMkLst>
        </pc:spChg>
        <pc:spChg chg="add mod">
          <ac:chgData name="919834381898" userId="633b681cb8f84556" providerId="LiveId" clId="{1F04CD84-0060-A14F-A908-7096C5D665A7}" dt="2021-08-02T09:18:58.396" v="268" actId="1076"/>
          <ac:spMkLst>
            <pc:docMk/>
            <pc:sldMk cId="2996970866" sldId="299"/>
            <ac:spMk id="5" creationId="{01E4AD25-61AC-FB49-86CA-18B7252C57A9}"/>
          </ac:spMkLst>
        </pc:spChg>
      </pc:sldChg>
      <pc:sldChg chg="addSp delSp modSp new modTransition">
        <pc:chgData name="919834381898" userId="633b681cb8f84556" providerId="LiveId" clId="{1F04CD84-0060-A14F-A908-7096C5D665A7}" dt="2021-08-02T15:21:45.728" v="466" actId="12563"/>
        <pc:sldMkLst>
          <pc:docMk/>
          <pc:sldMk cId="4085087315" sldId="300"/>
        </pc:sldMkLst>
        <pc:spChg chg="del">
          <ac:chgData name="919834381898" userId="633b681cb8f84556" providerId="LiveId" clId="{1F04CD84-0060-A14F-A908-7096C5D665A7}" dt="2021-08-02T09:19:28.123" v="271" actId="22"/>
          <ac:spMkLst>
            <pc:docMk/>
            <pc:sldMk cId="4085087315" sldId="300"/>
            <ac:spMk id="2" creationId="{CACC3F63-3D5D-7342-9776-9F2C95E5162C}"/>
          </ac:spMkLst>
        </pc:spChg>
        <pc:spChg chg="mod">
          <ac:chgData name="919834381898" userId="633b681cb8f84556" providerId="LiveId" clId="{1F04CD84-0060-A14F-A908-7096C5D665A7}" dt="2021-08-02T15:19:44.283" v="458" actId="1076"/>
          <ac:spMkLst>
            <pc:docMk/>
            <pc:sldMk cId="4085087315" sldId="300"/>
            <ac:spMk id="3" creationId="{CC108B3B-A207-1942-8175-86C6AB606A37}"/>
          </ac:spMkLst>
        </pc:spChg>
        <pc:spChg chg="add mod">
          <ac:chgData name="919834381898" userId="633b681cb8f84556" providerId="LiveId" clId="{1F04CD84-0060-A14F-A908-7096C5D665A7}" dt="2021-08-02T09:19:43.324" v="275" actId="1076"/>
          <ac:spMkLst>
            <pc:docMk/>
            <pc:sldMk cId="4085087315" sldId="300"/>
            <ac:spMk id="5" creationId="{C868AFA0-0DDA-B144-9632-104A4915D89B}"/>
          </ac:spMkLst>
        </pc:spChg>
      </pc:sldChg>
      <pc:sldChg chg="addSp delSp modSp new modTransition">
        <pc:chgData name="919834381898" userId="633b681cb8f84556" providerId="LiveId" clId="{1F04CD84-0060-A14F-A908-7096C5D665A7}" dt="2021-08-02T15:21:45.728" v="466" actId="12563"/>
        <pc:sldMkLst>
          <pc:docMk/>
          <pc:sldMk cId="339810177" sldId="301"/>
        </pc:sldMkLst>
        <pc:spChg chg="del">
          <ac:chgData name="919834381898" userId="633b681cb8f84556" providerId="LiveId" clId="{1F04CD84-0060-A14F-A908-7096C5D665A7}" dt="2021-08-02T09:23:38.713" v="288" actId="22"/>
          <ac:spMkLst>
            <pc:docMk/>
            <pc:sldMk cId="339810177" sldId="301"/>
            <ac:spMk id="2" creationId="{1BD4861A-0E00-7947-9AD6-9B78EC36E83F}"/>
          </ac:spMkLst>
        </pc:spChg>
        <pc:spChg chg="mod">
          <ac:chgData name="919834381898" userId="633b681cb8f84556" providerId="LiveId" clId="{1F04CD84-0060-A14F-A908-7096C5D665A7}" dt="2021-08-02T15:17:33.213" v="442" actId="2711"/>
          <ac:spMkLst>
            <pc:docMk/>
            <pc:sldMk cId="339810177" sldId="301"/>
            <ac:spMk id="3" creationId="{267270EB-6074-B749-A2C2-DF923A88FC5E}"/>
          </ac:spMkLst>
        </pc:spChg>
        <pc:spChg chg="add mod">
          <ac:chgData name="919834381898" userId="633b681cb8f84556" providerId="LiveId" clId="{1F04CD84-0060-A14F-A908-7096C5D665A7}" dt="2021-08-02T09:31:46.743" v="298" actId="1076"/>
          <ac:spMkLst>
            <pc:docMk/>
            <pc:sldMk cId="339810177" sldId="301"/>
            <ac:spMk id="5" creationId="{AA19AE9F-0E6C-C74E-8944-5CB8898554B1}"/>
          </ac:spMkLst>
        </pc:spChg>
      </pc:sldChg>
      <pc:sldChg chg="new del">
        <pc:chgData name="919834381898" userId="633b681cb8f84556" providerId="LiveId" clId="{1F04CD84-0060-A14F-A908-7096C5D665A7}" dt="2021-08-02T15:10:45.850" v="389" actId="2696"/>
        <pc:sldMkLst>
          <pc:docMk/>
          <pc:sldMk cId="3006676507" sldId="302"/>
        </pc:sldMkLst>
      </pc:sldChg>
      <pc:sldChg chg="delSp modSp new modTransition">
        <pc:chgData name="919834381898" userId="633b681cb8f84556" providerId="LiveId" clId="{1F04CD84-0060-A14F-A908-7096C5D665A7}" dt="2021-08-02T15:21:45.728" v="466" actId="12563"/>
        <pc:sldMkLst>
          <pc:docMk/>
          <pc:sldMk cId="955389154" sldId="303"/>
        </pc:sldMkLst>
        <pc:spChg chg="del">
          <ac:chgData name="919834381898" userId="633b681cb8f84556" providerId="LiveId" clId="{1F04CD84-0060-A14F-A908-7096C5D665A7}" dt="2021-08-02T10:21:29.895" v="344" actId="478"/>
          <ac:spMkLst>
            <pc:docMk/>
            <pc:sldMk cId="955389154" sldId="303"/>
            <ac:spMk id="2" creationId="{AFE7F795-6F1E-4C42-A141-A724CB0DF1DC}"/>
          </ac:spMkLst>
        </pc:spChg>
        <pc:spChg chg="mod">
          <ac:chgData name="919834381898" userId="633b681cb8f84556" providerId="LiveId" clId="{1F04CD84-0060-A14F-A908-7096C5D665A7}" dt="2021-08-02T15:19:35.665" v="457" actId="1076"/>
          <ac:spMkLst>
            <pc:docMk/>
            <pc:sldMk cId="955389154" sldId="303"/>
            <ac:spMk id="3" creationId="{8811998A-F1E5-AD43-B216-6569DE7A61F3}"/>
          </ac:spMkLst>
        </pc:spChg>
      </pc:sldChg>
      <pc:sldChg chg="new del">
        <pc:chgData name="919834381898" userId="633b681cb8f84556" providerId="LiveId" clId="{1F04CD84-0060-A14F-A908-7096C5D665A7}" dt="2021-08-02T10:20:38.894" v="331" actId="2696"/>
        <pc:sldMkLst>
          <pc:docMk/>
          <pc:sldMk cId="2234385245" sldId="304"/>
        </pc:sldMkLst>
      </pc:sldChg>
      <pc:sldChg chg="addSp delSp modSp new modTransition">
        <pc:chgData name="919834381898" userId="633b681cb8f84556" providerId="LiveId" clId="{1F04CD84-0060-A14F-A908-7096C5D665A7}" dt="2021-08-02T15:21:45.728" v="466" actId="12563"/>
        <pc:sldMkLst>
          <pc:docMk/>
          <pc:sldMk cId="1165192067" sldId="305"/>
        </pc:sldMkLst>
        <pc:spChg chg="del">
          <ac:chgData name="919834381898" userId="633b681cb8f84556" providerId="LiveId" clId="{1F04CD84-0060-A14F-A908-7096C5D665A7}" dt="2021-08-02T10:23:36.098" v="354" actId="22"/>
          <ac:spMkLst>
            <pc:docMk/>
            <pc:sldMk cId="1165192067" sldId="305"/>
            <ac:spMk id="2" creationId="{DA9EBC79-B1ED-B345-AC77-662F99317940}"/>
          </ac:spMkLst>
        </pc:spChg>
        <pc:spChg chg="mod">
          <ac:chgData name="919834381898" userId="633b681cb8f84556" providerId="LiveId" clId="{1F04CD84-0060-A14F-A908-7096C5D665A7}" dt="2021-08-02T15:19:30.864" v="456" actId="1076"/>
          <ac:spMkLst>
            <pc:docMk/>
            <pc:sldMk cId="1165192067" sldId="305"/>
            <ac:spMk id="3" creationId="{32928A07-217A-6C44-B08A-03958BF2ABF7}"/>
          </ac:spMkLst>
        </pc:spChg>
        <pc:spChg chg="add mod">
          <ac:chgData name="919834381898" userId="633b681cb8f84556" providerId="LiveId" clId="{1F04CD84-0060-A14F-A908-7096C5D665A7}" dt="2021-08-02T15:19:15.641" v="452" actId="1076"/>
          <ac:spMkLst>
            <pc:docMk/>
            <pc:sldMk cId="1165192067" sldId="305"/>
            <ac:spMk id="5" creationId="{CFF81AEE-CBEE-234C-94D5-5F1A86C1AF1D}"/>
          </ac:spMkLst>
        </pc:spChg>
      </pc:sldChg>
      <pc:sldChg chg="delSp new del">
        <pc:chgData name="919834381898" userId="633b681cb8f84556" providerId="LiveId" clId="{1F04CD84-0060-A14F-A908-7096C5D665A7}" dt="2021-08-02T10:29:49.704" v="378" actId="2696"/>
        <pc:sldMkLst>
          <pc:docMk/>
          <pc:sldMk cId="162013865" sldId="306"/>
        </pc:sldMkLst>
        <pc:spChg chg="del">
          <ac:chgData name="919834381898" userId="633b681cb8f84556" providerId="LiveId" clId="{1F04CD84-0060-A14F-A908-7096C5D665A7}" dt="2021-08-02T10:29:36.288" v="377" actId="478"/>
          <ac:spMkLst>
            <pc:docMk/>
            <pc:sldMk cId="162013865" sldId="306"/>
            <ac:spMk id="2" creationId="{99217168-0B42-644A-AD3C-7FEE7903BECC}"/>
          </ac:spMkLst>
        </pc:spChg>
      </pc:sldChg>
      <pc:sldChg chg="new del">
        <pc:chgData name="919834381898" userId="633b681cb8f84556" providerId="LiveId" clId="{1F04CD84-0060-A14F-A908-7096C5D665A7}" dt="2021-08-02T10:29:53.097" v="379" actId="2696"/>
        <pc:sldMkLst>
          <pc:docMk/>
          <pc:sldMk cId="1665219111" sldId="307"/>
        </pc:sldMkLst>
      </pc:sldChg>
      <pc:sldChg chg="new del">
        <pc:chgData name="919834381898" userId="633b681cb8f84556" providerId="LiveId" clId="{1F04CD84-0060-A14F-A908-7096C5D665A7}" dt="2021-08-02T15:10:57.606" v="394" actId="2696"/>
        <pc:sldMkLst>
          <pc:docMk/>
          <pc:sldMk cId="220501375" sldId="308"/>
        </pc:sldMkLst>
      </pc:sldChg>
      <pc:sldChg chg="new del">
        <pc:chgData name="919834381898" userId="633b681cb8f84556" providerId="LiveId" clId="{1F04CD84-0060-A14F-A908-7096C5D665A7}" dt="2021-08-02T15:10:55.112" v="393" actId="2696"/>
        <pc:sldMkLst>
          <pc:docMk/>
          <pc:sldMk cId="3531972473" sldId="309"/>
        </pc:sldMkLst>
      </pc:sldChg>
      <pc:sldChg chg="new del">
        <pc:chgData name="919834381898" userId="633b681cb8f84556" providerId="LiveId" clId="{1F04CD84-0060-A14F-A908-7096C5D665A7}" dt="2021-08-02T15:10:52.850" v="392" actId="2696"/>
        <pc:sldMkLst>
          <pc:docMk/>
          <pc:sldMk cId="3800458026" sldId="310"/>
        </pc:sldMkLst>
      </pc:sldChg>
      <pc:sldChg chg="new del">
        <pc:chgData name="919834381898" userId="633b681cb8f84556" providerId="LiveId" clId="{1F04CD84-0060-A14F-A908-7096C5D665A7}" dt="2021-08-02T15:10:50.834" v="391" actId="2696"/>
        <pc:sldMkLst>
          <pc:docMk/>
          <pc:sldMk cId="2237248424" sldId="311"/>
        </pc:sldMkLst>
      </pc:sldChg>
      <pc:sldChg chg="new del">
        <pc:chgData name="919834381898" userId="633b681cb8f84556" providerId="LiveId" clId="{1F04CD84-0060-A14F-A908-7096C5D665A7}" dt="2021-08-02T15:10:48.363" v="390" actId="2696"/>
        <pc:sldMkLst>
          <pc:docMk/>
          <pc:sldMk cId="1838092154" sldId="312"/>
        </pc:sldMkLst>
      </pc:sldChg>
      <pc:sldChg chg="new del">
        <pc:chgData name="919834381898" userId="633b681cb8f84556" providerId="LiveId" clId="{1F04CD84-0060-A14F-A908-7096C5D665A7}" dt="2021-08-02T15:10:28.105" v="380" actId="2696"/>
        <pc:sldMkLst>
          <pc:docMk/>
          <pc:sldMk cId="3346749974" sldId="313"/>
        </pc:sldMkLst>
      </pc:sldChg>
      <pc:sldChg chg="new del">
        <pc:chgData name="919834381898" userId="633b681cb8f84556" providerId="LiveId" clId="{1F04CD84-0060-A14F-A908-7096C5D665A7}" dt="2021-08-02T10:20:33.613" v="329" actId="2696"/>
        <pc:sldMkLst>
          <pc:docMk/>
          <pc:sldMk cId="3505764969" sldId="313"/>
        </pc:sldMkLst>
      </pc:sldChg>
      <pc:sldChg chg="new del">
        <pc:chgData name="919834381898" userId="633b681cb8f84556" providerId="LiveId" clId="{1F04CD84-0060-A14F-A908-7096C5D665A7}" dt="2021-08-02T10:20:36.100" v="330" actId="2696"/>
        <pc:sldMkLst>
          <pc:docMk/>
          <pc:sldMk cId="1805366019" sldId="314"/>
        </pc:sldMkLst>
      </pc:sldChg>
      <pc:sldChg chg="new del">
        <pc:chgData name="919834381898" userId="633b681cb8f84556" providerId="LiveId" clId="{1F04CD84-0060-A14F-A908-7096C5D665A7}" dt="2021-08-02T15:10:44.180" v="388" actId="2696"/>
        <pc:sldMkLst>
          <pc:docMk/>
          <pc:sldMk cId="2788602026" sldId="314"/>
        </pc:sldMkLst>
      </pc:sldChg>
      <pc:sldChg chg="new del">
        <pc:chgData name="919834381898" userId="633b681cb8f84556" providerId="LiveId" clId="{1F04CD84-0060-A14F-A908-7096C5D665A7}" dt="2021-08-02T15:10:42.258" v="387" actId="2696"/>
        <pc:sldMkLst>
          <pc:docMk/>
          <pc:sldMk cId="3848811502" sldId="315"/>
        </pc:sldMkLst>
      </pc:sldChg>
      <pc:sldChg chg="new del">
        <pc:chgData name="919834381898" userId="633b681cb8f84556" providerId="LiveId" clId="{1F04CD84-0060-A14F-A908-7096C5D665A7}" dt="2021-08-02T10:20:45.635" v="332" actId="2696"/>
        <pc:sldMkLst>
          <pc:docMk/>
          <pc:sldMk cId="4257964049" sldId="315"/>
        </pc:sldMkLst>
      </pc:sldChg>
      <pc:sldChg chg="new del">
        <pc:chgData name="919834381898" userId="633b681cb8f84556" providerId="LiveId" clId="{1F04CD84-0060-A14F-A908-7096C5D665A7}" dt="2021-08-02T10:20:30.843" v="328" actId="2696"/>
        <pc:sldMkLst>
          <pc:docMk/>
          <pc:sldMk cId="3032175856" sldId="316"/>
        </pc:sldMkLst>
      </pc:sldChg>
      <pc:sldChg chg="new del">
        <pc:chgData name="919834381898" userId="633b681cb8f84556" providerId="LiveId" clId="{1F04CD84-0060-A14F-A908-7096C5D665A7}" dt="2021-08-02T15:10:40.495" v="386" actId="2696"/>
        <pc:sldMkLst>
          <pc:docMk/>
          <pc:sldMk cId="3967355741" sldId="316"/>
        </pc:sldMkLst>
      </pc:sldChg>
      <pc:sldChg chg="new del">
        <pc:chgData name="919834381898" userId="633b681cb8f84556" providerId="LiveId" clId="{1F04CD84-0060-A14F-A908-7096C5D665A7}" dt="2021-08-02T15:10:38.800" v="385" actId="2696"/>
        <pc:sldMkLst>
          <pc:docMk/>
          <pc:sldMk cId="559210899" sldId="317"/>
        </pc:sldMkLst>
      </pc:sldChg>
      <pc:sldChg chg="new del">
        <pc:chgData name="919834381898" userId="633b681cb8f84556" providerId="LiveId" clId="{1F04CD84-0060-A14F-A908-7096C5D665A7}" dt="2021-08-02T15:10:36.522" v="384" actId="2696"/>
        <pc:sldMkLst>
          <pc:docMk/>
          <pc:sldMk cId="4218229121" sldId="318"/>
        </pc:sldMkLst>
      </pc:sldChg>
      <pc:sldChg chg="new del">
        <pc:chgData name="919834381898" userId="633b681cb8f84556" providerId="LiveId" clId="{1F04CD84-0060-A14F-A908-7096C5D665A7}" dt="2021-08-02T15:10:34.156" v="383" actId="2696"/>
        <pc:sldMkLst>
          <pc:docMk/>
          <pc:sldMk cId="2001041615" sldId="319"/>
        </pc:sldMkLst>
      </pc:sldChg>
      <pc:sldChg chg="new del">
        <pc:chgData name="919834381898" userId="633b681cb8f84556" providerId="LiveId" clId="{1F04CD84-0060-A14F-A908-7096C5D665A7}" dt="2021-08-02T15:10:31.652" v="382" actId="2696"/>
        <pc:sldMkLst>
          <pc:docMk/>
          <pc:sldMk cId="2975142485" sldId="320"/>
        </pc:sldMkLst>
      </pc:sldChg>
      <pc:sldChg chg="modSp new del">
        <pc:chgData name="919834381898" userId="633b681cb8f84556" providerId="LiveId" clId="{1F04CD84-0060-A14F-A908-7096C5D665A7}" dt="2021-08-02T15:10:30.036" v="381" actId="2696"/>
        <pc:sldMkLst>
          <pc:docMk/>
          <pc:sldMk cId="2085006822" sldId="321"/>
        </pc:sldMkLst>
        <pc:spChg chg="mod">
          <ac:chgData name="919834381898" userId="633b681cb8f84556" providerId="LiveId" clId="{1F04CD84-0060-A14F-A908-7096C5D665A7}" dt="2021-08-02T10:20:59.916" v="343" actId="1076"/>
          <ac:spMkLst>
            <pc:docMk/>
            <pc:sldMk cId="2085006822" sldId="321"/>
            <ac:spMk id="3" creationId="{999CD3BB-BF2B-F54A-B1EF-12CD27F55E56}"/>
          </ac:spMkLst>
        </pc:spChg>
      </pc:sldChg>
      <pc:sldMasterChg chg="modTransition modSldLayout">
        <pc:chgData name="919834381898" userId="633b681cb8f84556" providerId="LiveId" clId="{1F04CD84-0060-A14F-A908-7096C5D665A7}" dt="2021-08-02T15:21:45.728" v="466" actId="12563"/>
        <pc:sldMasterMkLst>
          <pc:docMk/>
          <pc:sldMasterMk cId="1851914038" sldId="2147483648"/>
        </pc:sldMasterMkLst>
        <pc:sldLayoutChg chg="modTransition">
          <pc:chgData name="919834381898" userId="633b681cb8f84556" providerId="LiveId" clId="{1F04CD84-0060-A14F-A908-7096C5D665A7}" dt="2021-08-02T15:21:45.728" v="466" actId="12563"/>
          <pc:sldLayoutMkLst>
            <pc:docMk/>
            <pc:sldMasterMk cId="1851914038" sldId="2147483648"/>
            <pc:sldLayoutMk cId="1370922728" sldId="2147483649"/>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1528927710" sldId="2147483650"/>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103138969" sldId="2147483651"/>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663580256" sldId="2147483652"/>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2363126905" sldId="2147483653"/>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3674405513" sldId="2147483654"/>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2745461496" sldId="2147483655"/>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2074483051" sldId="2147483656"/>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3810162195" sldId="2147483657"/>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52362209" sldId="2147483658"/>
          </pc:sldLayoutMkLst>
        </pc:sldLayoutChg>
        <pc:sldLayoutChg chg="modTransition">
          <pc:chgData name="919834381898" userId="633b681cb8f84556" providerId="LiveId" clId="{1F04CD84-0060-A14F-A908-7096C5D665A7}" dt="2021-08-02T15:21:45.728" v="466" actId="12563"/>
          <pc:sldLayoutMkLst>
            <pc:docMk/>
            <pc:sldMasterMk cId="1851914038" sldId="2147483648"/>
            <pc:sldLayoutMk cId="344082558"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C8BD3-9593-D24A-B86E-F1FDA1B74E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293DBE-6B25-1C43-B7C3-92C5C3901C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AD301A-ABC6-FB43-A19E-FE2CB2098963}"/>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881268E5-88FF-F444-97F9-0899CFC46E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5F075B-A058-F545-9FFE-48AC465609C2}"/>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13709227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F0DF1-689F-E145-BEC1-5EFB8C6457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8BF72DB-A7B5-3C46-8E12-6B2F08178A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8430D-6518-4242-872D-9B21D5D29657}"/>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BB393264-0027-574A-AB2F-E9E7D71FDE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BD0E9E-9CA2-6E40-93D7-7B468FD8BB99}"/>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523622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D243C9-0940-AD4B-A249-38D83FBC8F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F2098-3009-374F-832B-3CA95DF412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9032B-8EBE-C146-8B52-86133B0A2F26}"/>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91BFEE4D-A52C-A549-8CD0-C35A51A74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CC5F4C-2622-7F48-AC2E-090D29C5C37D}"/>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3440825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777A2-E587-CB41-90F9-C9EE5E15AE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09B653-7C8D-504B-90D3-915856D65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B32A1D-17C8-514C-93DE-05C0FEEB9102}"/>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76B2CA92-DCC2-2147-86D6-606B12F168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DB756-59E2-774E-8CEE-58E7D569C4F6}"/>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15289277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7A8CF-BBA9-6843-BF81-90F339FCD0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ED080E-93DC-BE48-A641-C1720D6EF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6B7C96E-F6CB-4047-BF46-D558F53F0A07}"/>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412343EA-2BEE-9D43-9204-045AE22C4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1ADC4-53B5-754B-BB45-A6FEBABCF0A5}"/>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10313896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B18AF-1F75-EC43-B117-B4CFFD9654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278235-1464-C848-8A72-61F1896ECA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096874-1B4D-DB48-9760-BC23FCEF37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8ECAB4-FC7B-2842-86E2-BD8F127991F7}"/>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6" name="Footer Placeholder 5">
            <a:extLst>
              <a:ext uri="{FF2B5EF4-FFF2-40B4-BE49-F238E27FC236}">
                <a16:creationId xmlns:a16="http://schemas.microsoft.com/office/drawing/2014/main" id="{A61DB796-56BC-234F-A712-DB1E806EA5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2A91C2-AA5C-CD4D-A64D-D1B5170C119E}"/>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66358025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BD874-1AEB-BF4F-985C-44E10F3DC98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406F72-E037-DE41-9B2B-E97A282B1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27FA60-092E-3A44-AEA1-4ED2EDBD9C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076900-E705-614B-A43F-3ECDC32F4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04D5F1-133D-4E42-98DF-706B3133FA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956568-F0B5-5A4F-95A8-41864C6171CC}"/>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8" name="Footer Placeholder 7">
            <a:extLst>
              <a:ext uri="{FF2B5EF4-FFF2-40B4-BE49-F238E27FC236}">
                <a16:creationId xmlns:a16="http://schemas.microsoft.com/office/drawing/2014/main" id="{4FF2C207-EB97-734C-B717-C2D0AC2EBE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D26867-7969-4240-A953-E806D8A21E74}"/>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236312690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F473A-E814-F74B-BD79-8DFE41F939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C8DFFE-1AB3-4D4A-BA47-2F43DF5475F3}"/>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4" name="Footer Placeholder 3">
            <a:extLst>
              <a:ext uri="{FF2B5EF4-FFF2-40B4-BE49-F238E27FC236}">
                <a16:creationId xmlns:a16="http://schemas.microsoft.com/office/drawing/2014/main" id="{45A3EC7C-E940-3641-B70A-02A50CE35D0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B06505-2BEA-B240-8051-2178EDF4B5EC}"/>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36744055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C4BD85-10D8-5E4A-92FF-A48FC9C48125}"/>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3" name="Footer Placeholder 2">
            <a:extLst>
              <a:ext uri="{FF2B5EF4-FFF2-40B4-BE49-F238E27FC236}">
                <a16:creationId xmlns:a16="http://schemas.microsoft.com/office/drawing/2014/main" id="{0FE8CACE-F508-1F48-94FC-557C82F4BB2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305CC3-2CCD-0E4C-AB07-75EF5D49DF11}"/>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27454614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D99DA-18DF-B34A-BE4F-5ABA5457D5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FB927-8153-0946-87D7-DA7EAC5D18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83BE9A-F101-7E44-B9C0-BC294E63B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A2A2BD-E23C-504C-9ED5-F21EF6B12517}"/>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6" name="Footer Placeholder 5">
            <a:extLst>
              <a:ext uri="{FF2B5EF4-FFF2-40B4-BE49-F238E27FC236}">
                <a16:creationId xmlns:a16="http://schemas.microsoft.com/office/drawing/2014/main" id="{CE262B85-0FC9-1F4F-B64F-1BEC050318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4E9E2E-030B-A046-B8C3-3FF29EDBD66D}"/>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20744830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9ED67-88E2-044A-8BA7-4818701FA0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1B662D-84DB-094A-937B-9F002F94B4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2AF5C37-F4C5-D246-934B-49931A4A4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CFE20B-EF99-1445-8286-4CEE349D5D83}"/>
              </a:ext>
            </a:extLst>
          </p:cNvPr>
          <p:cNvSpPr>
            <a:spLocks noGrp="1"/>
          </p:cNvSpPr>
          <p:nvPr>
            <p:ph type="dt" sz="half" idx="10"/>
          </p:nvPr>
        </p:nvSpPr>
        <p:spPr/>
        <p:txBody>
          <a:bodyPr/>
          <a:lstStyle/>
          <a:p>
            <a:fld id="{9691DC70-0168-D143-B06F-A5BA65AD52C5}" type="datetimeFigureOut">
              <a:rPr lang="en-US" smtClean="0"/>
              <a:t>8/2/2021</a:t>
            </a:fld>
            <a:endParaRPr lang="en-US"/>
          </a:p>
        </p:txBody>
      </p:sp>
      <p:sp>
        <p:nvSpPr>
          <p:cNvPr id="6" name="Footer Placeholder 5">
            <a:extLst>
              <a:ext uri="{FF2B5EF4-FFF2-40B4-BE49-F238E27FC236}">
                <a16:creationId xmlns:a16="http://schemas.microsoft.com/office/drawing/2014/main" id="{BDD63F34-F2A0-2841-91A8-F5D3C2B9DF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075B88-A842-4747-960D-95C08B142691}"/>
              </a:ext>
            </a:extLst>
          </p:cNvPr>
          <p:cNvSpPr>
            <a:spLocks noGrp="1"/>
          </p:cNvSpPr>
          <p:nvPr>
            <p:ph type="sldNum" sz="quarter" idx="12"/>
          </p:nvPr>
        </p:nvSpPr>
        <p:spPr/>
        <p:txBody>
          <a:bodyPr/>
          <a:lstStyle/>
          <a:p>
            <a:fld id="{466A8195-70AF-464E-8076-B69120F01861}" type="slidenum">
              <a:rPr lang="en-US" smtClean="0"/>
              <a:t>‹#›</a:t>
            </a:fld>
            <a:endParaRPr lang="en-US"/>
          </a:p>
        </p:txBody>
      </p:sp>
    </p:spTree>
    <p:extLst>
      <p:ext uri="{BB962C8B-B14F-4D97-AF65-F5344CB8AC3E}">
        <p14:creationId xmlns:p14="http://schemas.microsoft.com/office/powerpoint/2010/main" val="38101621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D7C0E2-8E3F-4E41-B90B-80589C0FF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5554892-F15A-6D47-BF1D-6B2A3F0990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EB775-349F-A443-A321-A7968E0F8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91DC70-0168-D143-B06F-A5BA65AD52C5}" type="datetimeFigureOut">
              <a:rPr lang="en-US" smtClean="0"/>
              <a:t>8/2/2021</a:t>
            </a:fld>
            <a:endParaRPr lang="en-US"/>
          </a:p>
        </p:txBody>
      </p:sp>
      <p:sp>
        <p:nvSpPr>
          <p:cNvPr id="5" name="Footer Placeholder 4">
            <a:extLst>
              <a:ext uri="{FF2B5EF4-FFF2-40B4-BE49-F238E27FC236}">
                <a16:creationId xmlns:a16="http://schemas.microsoft.com/office/drawing/2014/main" id="{9BF1642A-F556-0C42-ADDF-E93F0803E7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7C4EA1-71FA-A64D-87A9-A3E7EB2B28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6A8195-70AF-464E-8076-B69120F01861}" type="slidenum">
              <a:rPr lang="en-US" smtClean="0"/>
              <a:t>‹#›</a:t>
            </a:fld>
            <a:endParaRPr lang="en-US"/>
          </a:p>
        </p:txBody>
      </p:sp>
    </p:spTree>
    <p:extLst>
      <p:ext uri="{BB962C8B-B14F-4D97-AF65-F5344CB8AC3E}">
        <p14:creationId xmlns:p14="http://schemas.microsoft.com/office/powerpoint/2010/main" val="1851914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hyperlink" Target="https://www.gradesaver.com/house-of-mirth/study-guide/character-list#gwen-van-osburgh" TargetMode="External" /><Relationship Id="rId2" Type="http://schemas.openxmlformats.org/officeDocument/2006/relationships/hyperlink" Target="https://www.gradesaver.com/house-of-mirth/study-guide/character-list#jack-stepney" TargetMode="External" /><Relationship Id="rId1" Type="http://schemas.openxmlformats.org/officeDocument/2006/relationships/slideLayout" Target="../slideLayouts/slideLayout2.xml" /><Relationship Id="rId5" Type="http://schemas.openxmlformats.org/officeDocument/2006/relationships/hyperlink" Target="https://www.gradesaver.com/house-of-mirth/study-guide/character-list#mrs-peniston" TargetMode="External" /><Relationship Id="rId4" Type="http://schemas.openxmlformats.org/officeDocument/2006/relationships/hyperlink" Target="https://www.gradesaver.com/house-of-mirth/study-guide/character-list#grace-stepney" TargetMode="External" /></Relationships>
</file>

<file path=ppt/slides/_rels/slide11.xml.rels><?xml version="1.0" encoding="UTF-8" standalone="yes"?>
<Relationships xmlns="http://schemas.openxmlformats.org/package/2006/relationships"><Relationship Id="rId2" Type="http://schemas.openxmlformats.org/officeDocument/2006/relationships/hyperlink" Target="https://www.gradesaver.com/house-of-mirth/study-guide/character-list#gus-trenor" TargetMode="Externa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hyperlink" Target="https://www.gradesaver.com/house-of-mirth/study-guide/character-list#george-dorset" TargetMode="External" /><Relationship Id="rId2" Type="http://schemas.openxmlformats.org/officeDocument/2006/relationships/hyperlink" Target="https://www.gradesaver.com/house-of-mirth/study-guide/character-list#carrie-fisher" TargetMode="External" /><Relationship Id="rId1" Type="http://schemas.openxmlformats.org/officeDocument/2006/relationships/slideLayout" Target="../slideLayouts/slideLayout2.xml" /><Relationship Id="rId4" Type="http://schemas.openxmlformats.org/officeDocument/2006/relationships/hyperlink" Target="https://www.gradesaver.com/house-of-mirth/study-guide/character-list#mrs-norma-hatch" TargetMode="Externa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2" Type="http://schemas.openxmlformats.org/officeDocument/2006/relationships/hyperlink" Target="https://www.gradesaver.com/house-of-mirth/study-guide/character-list#lily-bart" TargetMode="Externa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3" Type="http://schemas.openxmlformats.org/officeDocument/2006/relationships/hyperlink" Target="https://www.gradesaver.com/house-of-mirth/study-guide/character-list#percy-gryce" TargetMode="External" /><Relationship Id="rId2" Type="http://schemas.openxmlformats.org/officeDocument/2006/relationships/hyperlink" Target="https://www.gradesaver.com/house-of-mirth/study-guide/character-list#bellomont" TargetMode="External" /><Relationship Id="rId1" Type="http://schemas.openxmlformats.org/officeDocument/2006/relationships/slideLayout" Target="../slideLayouts/slideLayout2.xml" /><Relationship Id="rId5" Type="http://schemas.openxmlformats.org/officeDocument/2006/relationships/hyperlink" Target="https://www.gradesaver.com/house-of-mirth/study-guide/character-list#bertha-george-dorset" TargetMode="External" /><Relationship Id="rId4" Type="http://schemas.openxmlformats.org/officeDocument/2006/relationships/hyperlink" Target="https://www.gradesaver.com/house-of-mirth/study-guide/character-list#george-dorset" TargetMode="Externa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hyperlink" Target="https://www.gradesaver.com/house-of-mirth/study-guide/character-list#gwen-van-osburgh" TargetMode="External" /><Relationship Id="rId2" Type="http://schemas.openxmlformats.org/officeDocument/2006/relationships/hyperlink" Target="https://www.gradesaver.com/house-of-mirth/study-guide/character-list#jack-stepney"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3" Type="http://schemas.openxmlformats.org/officeDocument/2006/relationships/hyperlink" Target="https://en.m.wikipedia.org/wiki/Pulitzer_Prize" TargetMode="External" /><Relationship Id="rId2" Type="http://schemas.openxmlformats.org/officeDocument/2006/relationships/hyperlink" Target="https://en.m.wikipedia.org/wiki/Gilded_Age" TargetMode="External" /><Relationship Id="rId1" Type="http://schemas.openxmlformats.org/officeDocument/2006/relationships/slideLayout" Target="../slideLayouts/slideLayout2.xml" /><Relationship Id="rId6" Type="http://schemas.openxmlformats.org/officeDocument/2006/relationships/hyperlink" Target="https://en.m.wikipedia.org/wiki/Ethan_Frome" TargetMode="External" /><Relationship Id="rId5" Type="http://schemas.openxmlformats.org/officeDocument/2006/relationships/hyperlink" Target="https://en.m.wikipedia.org/wiki/The_House_of_Mirth" TargetMode="External" /><Relationship Id="rId4" Type="http://schemas.openxmlformats.org/officeDocument/2006/relationships/hyperlink" Target="https://en.m.wikipedia.org/wiki/The_Age_of_Innocence" TargetMode="Externa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3" Type="http://schemas.openxmlformats.org/officeDocument/2006/relationships/hyperlink" Target="https://www.gradesaver.com/house-of-mirth/study-guide/character-list#gwen-van-osburgh" TargetMode="External" /><Relationship Id="rId2" Type="http://schemas.openxmlformats.org/officeDocument/2006/relationships/hyperlink" Target="https://www.gradesaver.com/house-of-mirth/study-guide/character-list#gus-trenor" TargetMode="External" /><Relationship Id="rId1" Type="http://schemas.openxmlformats.org/officeDocument/2006/relationships/slideLayout" Target="../slideLayouts/slideLayout2.xml" /><Relationship Id="rId4" Type="http://schemas.openxmlformats.org/officeDocument/2006/relationships/hyperlink" Target="https://www.gradesaver.com/house-of-mirth/study-guide/character-list#evie-van-osburgh" TargetMode="External" /></Relationships>
</file>

<file path=ppt/slides/_rels/slide24.xml.rels><?xml version="1.0" encoding="UTF-8" standalone="yes"?>
<Relationships xmlns="http://schemas.openxmlformats.org/package/2006/relationships"><Relationship Id="rId2" Type="http://schemas.openxmlformats.org/officeDocument/2006/relationships/hyperlink" Target="https://www.gradesaver.com/house-of-mirth/study-guide/character-list#mrs-haffen" TargetMode="External"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3" Type="http://schemas.openxmlformats.org/officeDocument/2006/relationships/hyperlink" Target="https://www.gradesaver.com/house-of-mirth/study-guide/character-list#grace-stepney" TargetMode="External" /><Relationship Id="rId2" Type="http://schemas.openxmlformats.org/officeDocument/2006/relationships/hyperlink" Target="https://www.gradesaver.com/house-of-mirth/study-guide/character-list#wellington-bry" TargetMode="External" /><Relationship Id="rId1" Type="http://schemas.openxmlformats.org/officeDocument/2006/relationships/slideLayout" Target="../slideLayouts/slideLayout2.xml" /><Relationship Id="rId5" Type="http://schemas.openxmlformats.org/officeDocument/2006/relationships/hyperlink" Target="https://www.gradesaver.com/house-of-mirth/study-guide/character-list#gus-trenor" TargetMode="External" /><Relationship Id="rId4" Type="http://schemas.openxmlformats.org/officeDocument/2006/relationships/hyperlink" Target="https://www.gradesaver.com/house-of-mirth/study-guide/character-list#mrs-peniston" TargetMode="External" /></Relationships>
</file>

<file path=ppt/slides/_rels/slide27.xml.rels><?xml version="1.0" encoding="UTF-8" standalone="yes"?>
<Relationships xmlns="http://schemas.openxmlformats.org/package/2006/relationships"><Relationship Id="rId3" Type="http://schemas.openxmlformats.org/officeDocument/2006/relationships/hyperlink" Target="https://www.gradesaver.com/house-of-mirth/study-guide/character-list#bellomont" TargetMode="External" /><Relationship Id="rId2" Type="http://schemas.openxmlformats.org/officeDocument/2006/relationships/hyperlink" Target="https://www.gradesaver.com/house-of-mirth/study-guide/character-list#judy-trenor" TargetMode="External"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3" Type="http://schemas.openxmlformats.org/officeDocument/2006/relationships/hyperlink" Target="https://www.gradesaver.com/house-of-mirth/study-guide/character-list#george-dorset" TargetMode="External" /><Relationship Id="rId2" Type="http://schemas.openxmlformats.org/officeDocument/2006/relationships/hyperlink" Target="https://www.gradesaver.com/house-of-mirth/study-guide/character-list#carrie-fisher" TargetMode="External" /><Relationship Id="rId1" Type="http://schemas.openxmlformats.org/officeDocument/2006/relationships/slideLayout" Target="../slideLayouts/slideLayout2.xml" /><Relationship Id="rId4" Type="http://schemas.openxmlformats.org/officeDocument/2006/relationships/hyperlink" Target="https://www.gradesaver.com/house-of-mirth/study-guide/character-list#ned-silverton" TargetMode="Externa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2" Type="http://schemas.openxmlformats.org/officeDocument/2006/relationships/hyperlink" Target="https://www.gradesaver.com/house-of-mirth/study-guide/character-list#grace-stepney" TargetMode="External"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hyperlink" Target="https://www.gradesaver.com/house-of-mirth/study-guide/character-list#george-dorset" TargetMode="Externa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hyperlink" Target="https://www.gradesaver.com/house-of-mirth/study-guide/character-list#ned-silverton" TargetMode="Externa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2" Type="http://schemas.openxmlformats.org/officeDocument/2006/relationships/hyperlink" Target="https://www.gradesaver.com/house-of-mirth/study-guide/character-list#mrs-norma-hatch" TargetMode="External" /><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hyperlink" Target="https://www.gradesaver.com/house-of-mirth/study-guide/character-list#gus-trenor" TargetMode="External"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2" Type="http://schemas.openxmlformats.org/officeDocument/2006/relationships/hyperlink" Target="https://www.gradesaver.com/house-of-mirth/study-guide/character-list#nettie-struther" TargetMode="External"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3" Type="http://schemas.openxmlformats.org/officeDocument/2006/relationships/hyperlink" Target="https://www.gradesaver.com/house-of-mirth/study-guide/character-list#lawrence-selden" TargetMode="External" /><Relationship Id="rId2" Type="http://schemas.openxmlformats.org/officeDocument/2006/relationships/hyperlink" Target="http://www.lonelyplanet.com/worldguide/usa/new-york-city/" TargetMode="External"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hyperlink" Target="https://www.gradesaver.com/house-of-mirth/study-guide/character-list#percy-gryce" TargetMode="Externa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9DE03-2C6B-A745-9FDF-E26687F5ACE6}"/>
              </a:ext>
            </a:extLst>
          </p:cNvPr>
          <p:cNvSpPr>
            <a:spLocks noGrp="1"/>
          </p:cNvSpPr>
          <p:nvPr>
            <p:ph type="ctrTitle"/>
          </p:nvPr>
        </p:nvSpPr>
        <p:spPr>
          <a:xfrm>
            <a:off x="1524000" y="-1336675"/>
            <a:ext cx="9144000" cy="2387600"/>
          </a:xfrm>
        </p:spPr>
        <p:txBody>
          <a:bodyPr/>
          <a:lstStyle/>
          <a:p>
            <a:r>
              <a:rPr lang="en-US" b="1">
                <a:solidFill>
                  <a:srgbClr val="7030A0"/>
                </a:solidFill>
                <a:latin typeface="Times New Roman" panose="02020603050405020304" pitchFamily="18" charset="0"/>
                <a:cs typeface="Times New Roman" panose="02020603050405020304" pitchFamily="18" charset="0"/>
              </a:rPr>
              <a:t>THE HOUSE OF MIRTH</a:t>
            </a:r>
          </a:p>
        </p:txBody>
      </p:sp>
      <p:sp>
        <p:nvSpPr>
          <p:cNvPr id="3" name="Subtitle 2">
            <a:extLst>
              <a:ext uri="{FF2B5EF4-FFF2-40B4-BE49-F238E27FC236}">
                <a16:creationId xmlns:a16="http://schemas.microsoft.com/office/drawing/2014/main" id="{BC7748EF-6C0D-0B44-895A-59BED87A0828}"/>
              </a:ext>
            </a:extLst>
          </p:cNvPr>
          <p:cNvSpPr>
            <a:spLocks noGrp="1"/>
          </p:cNvSpPr>
          <p:nvPr>
            <p:ph type="subTitle" idx="1"/>
          </p:nvPr>
        </p:nvSpPr>
        <p:spPr>
          <a:xfrm>
            <a:off x="3595688" y="1369616"/>
            <a:ext cx="9144000" cy="1655762"/>
          </a:xfrm>
        </p:spPr>
        <p:txBody>
          <a:bodyPr>
            <a:normAutofit/>
          </a:bodyPr>
          <a:lstStyle/>
          <a:p>
            <a:r>
              <a:rPr lang="en-US" sz="4800" b="1">
                <a:solidFill>
                  <a:srgbClr val="0070C0"/>
                </a:solidFill>
                <a:latin typeface="Times New Roman" panose="02020603050405020304" pitchFamily="18" charset="0"/>
                <a:cs typeface="Times New Roman" panose="02020603050405020304" pitchFamily="18" charset="0"/>
              </a:rPr>
              <a:t>Edith Wharton (1862-1937)</a:t>
            </a:r>
          </a:p>
        </p:txBody>
      </p:sp>
      <p:pic>
        <p:nvPicPr>
          <p:cNvPr id="4" name="Picture 4">
            <a:extLst>
              <a:ext uri="{FF2B5EF4-FFF2-40B4-BE49-F238E27FC236}">
                <a16:creationId xmlns:a16="http://schemas.microsoft.com/office/drawing/2014/main" id="{B4566CBD-24E6-3F4A-AA45-9E06B7C00B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78504"/>
            <a:ext cx="4982766" cy="5279496"/>
          </a:xfrm>
          <a:prstGeom prst="ellipse">
            <a:avLst/>
          </a:prstGeom>
          <a:ln>
            <a:noFill/>
          </a:ln>
          <a:effectLst>
            <a:softEdge rad="112500"/>
          </a:effectLst>
        </p:spPr>
      </p:pic>
      <p:sp>
        <p:nvSpPr>
          <p:cNvPr id="6" name="TextBox 5">
            <a:extLst>
              <a:ext uri="{FF2B5EF4-FFF2-40B4-BE49-F238E27FC236}">
                <a16:creationId xmlns:a16="http://schemas.microsoft.com/office/drawing/2014/main" id="{7298493B-F2C7-3C4C-B9E7-DB447FA42483}"/>
              </a:ext>
            </a:extLst>
          </p:cNvPr>
          <p:cNvSpPr txBox="1"/>
          <p:nvPr/>
        </p:nvSpPr>
        <p:spPr>
          <a:xfrm>
            <a:off x="6096000" y="3995667"/>
            <a:ext cx="5726906" cy="2985433"/>
          </a:xfrm>
          <a:prstGeom prst="rect">
            <a:avLst/>
          </a:prstGeom>
          <a:noFill/>
        </p:spPr>
        <p:txBody>
          <a:bodyPr wrap="square" rtlCol="0">
            <a:spAutoFit/>
          </a:bodyPr>
          <a:lstStyle/>
          <a:p>
            <a:pPr algn="l"/>
            <a:r>
              <a:rPr lang="en-US" sz="3200" b="1">
                <a:solidFill>
                  <a:schemeClr val="accent2"/>
                </a:solidFill>
                <a:latin typeface="Freestyle Script" panose="02000000000000000000" pitchFamily="2" charset="0"/>
                <a:ea typeface="Freestyle Script" panose="02000000000000000000" pitchFamily="2" charset="0"/>
                <a:cs typeface="Times New Roman" panose="02020603050405020304" pitchFamily="18" charset="0"/>
              </a:rPr>
              <a:t>Mr : J. B. Khot</a:t>
            </a:r>
          </a:p>
          <a:p>
            <a:pPr algn="l"/>
            <a:r>
              <a:rPr lang="en-US" sz="3200" b="1">
                <a:solidFill>
                  <a:schemeClr val="accent2"/>
                </a:solidFill>
                <a:latin typeface="Freestyle Script" panose="02000000000000000000" pitchFamily="2" charset="0"/>
                <a:ea typeface="Freestyle Script" panose="02000000000000000000" pitchFamily="2" charset="0"/>
                <a:cs typeface="Times New Roman" panose="02020603050405020304" pitchFamily="18" charset="0"/>
              </a:rPr>
              <a:t>MA SET</a:t>
            </a:r>
          </a:p>
          <a:p>
            <a:pPr algn="l"/>
            <a:r>
              <a:rPr lang="en-US" sz="3200" b="1">
                <a:solidFill>
                  <a:schemeClr val="accent2"/>
                </a:solidFill>
                <a:latin typeface="Freestyle Script" panose="02000000000000000000" pitchFamily="2" charset="0"/>
                <a:ea typeface="Freestyle Script" panose="02000000000000000000" pitchFamily="2" charset="0"/>
                <a:cs typeface="Times New Roman" panose="02020603050405020304" pitchFamily="18" charset="0"/>
              </a:rPr>
              <a:t>Department of English</a:t>
            </a:r>
          </a:p>
          <a:p>
            <a:pPr algn="l"/>
            <a:r>
              <a:rPr lang="en-US" sz="3200" b="1">
                <a:solidFill>
                  <a:schemeClr val="accent2"/>
                </a:solidFill>
                <a:latin typeface="Freestyle Script" panose="02000000000000000000" pitchFamily="2" charset="0"/>
                <a:ea typeface="Freestyle Script" panose="02000000000000000000" pitchFamily="2" charset="0"/>
                <a:cs typeface="Times New Roman" panose="02020603050405020304" pitchFamily="18" charset="0"/>
              </a:rPr>
              <a:t>Kisan Veer Mahavidyalaya, Wai (Satar</a:t>
            </a:r>
            <a:r>
              <a:rPr lang="en-US" sz="2400" b="1">
                <a:solidFill>
                  <a:schemeClr val="accent2"/>
                </a:solidFill>
                <a:latin typeface="Freestyle Script" panose="02000000000000000000" pitchFamily="2" charset="0"/>
                <a:ea typeface="Freestyle Script" panose="02000000000000000000" pitchFamily="2" charset="0"/>
                <a:cs typeface="Times New Roman" panose="02020603050405020304" pitchFamily="18" charset="0"/>
              </a:rPr>
              <a:t>a)</a:t>
            </a:r>
          </a:p>
          <a:p>
            <a:pPr algn="l"/>
            <a:endParaRPr lang="en-US" sz="2400">
              <a:solidFill>
                <a:schemeClr val="accent2"/>
              </a:solidFill>
            </a:endParaRPr>
          </a:p>
          <a:p>
            <a:pPr algn="l"/>
            <a:endParaRPr lang="en-US">
              <a:solidFill>
                <a:schemeClr val="accent2"/>
              </a:solidFill>
            </a:endParaRPr>
          </a:p>
          <a:p>
            <a:pPr algn="l"/>
            <a:endParaRPr lang="en-US"/>
          </a:p>
        </p:txBody>
      </p:sp>
    </p:spTree>
    <p:extLst>
      <p:ext uri="{BB962C8B-B14F-4D97-AF65-F5344CB8AC3E}">
        <p14:creationId xmlns:p14="http://schemas.microsoft.com/office/powerpoint/2010/main" val="27268339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7F918-9FC7-D241-88FC-4FC93563B0BA}"/>
              </a:ext>
            </a:extLst>
          </p:cNvPr>
          <p:cNvSpPr>
            <a:spLocks noGrp="1"/>
          </p:cNvSpPr>
          <p:nvPr>
            <p:ph idx="1"/>
          </p:nvPr>
        </p:nvSpPr>
        <p:spPr>
          <a:xfrm>
            <a:off x="695326" y="341312"/>
            <a:ext cx="10515600" cy="6175376"/>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Several weeks later Lily attends the wedding of her cousin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Jack Stepney</a:t>
            </a:r>
            <a:r>
              <a:rPr lang="en-US" b="1" i="0">
                <a:solidFill>
                  <a:srgbClr val="0070C0"/>
                </a:solidFill>
                <a:effectLst/>
                <a:latin typeface="Times New Roman" panose="02020603050405020304" pitchFamily="18" charset="0"/>
                <a:cs typeface="Times New Roman" panose="02020603050405020304" pitchFamily="18" charset="0"/>
              </a:rPr>
              <a:t> and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Gwen Van Osburgh</a:t>
            </a:r>
            <a:r>
              <a:rPr lang="en-US" b="1" i="0">
                <a:solidFill>
                  <a:srgbClr val="0070C0"/>
                </a:solidFill>
                <a:effectLst/>
                <a:latin typeface="Times New Roman" panose="02020603050405020304" pitchFamily="18" charset="0"/>
                <a:cs typeface="Times New Roman" panose="02020603050405020304" pitchFamily="18" charset="0"/>
              </a:rPr>
              <a:t>.</a:t>
            </a:r>
          </a:p>
          <a:p>
            <a:r>
              <a:rPr lang="en-US" b="1" i="0">
                <a:solidFill>
                  <a:srgbClr val="0070C0"/>
                </a:solidFill>
                <a:effectLst/>
                <a:latin typeface="Times New Roman" panose="02020603050405020304" pitchFamily="18" charset="0"/>
                <a:cs typeface="Times New Roman" panose="02020603050405020304" pitchFamily="18" charset="0"/>
              </a:rPr>
              <a:t>At the wedding Mr. Trenor gives her another check for four thousand but makes her take some time to speak to Mr. Rosedale in return. </a:t>
            </a:r>
          </a:p>
          <a:p>
            <a:r>
              <a:rPr lang="en-US" b="1" i="0">
                <a:solidFill>
                  <a:srgbClr val="0070C0"/>
                </a:solidFill>
                <a:effectLst/>
                <a:latin typeface="Times New Roman" panose="02020603050405020304" pitchFamily="18" charset="0"/>
                <a:cs typeface="Times New Roman" panose="02020603050405020304" pitchFamily="18" charset="0"/>
              </a:rPr>
              <a:t>Mrs. Van Osburgh who "secretly" tells her that Mr. Gryce is engaged to her daughter Evie.</a:t>
            </a:r>
          </a:p>
          <a:p>
            <a:r>
              <a:rPr lang="en-US" b="1" i="0">
                <a:solidFill>
                  <a:srgbClr val="0070C0"/>
                </a:solidFill>
                <a:effectLst/>
                <a:latin typeface="Times New Roman" panose="02020603050405020304" pitchFamily="18" charset="0"/>
                <a:cs typeface="Times New Roman" panose="02020603050405020304" pitchFamily="18" charset="0"/>
              </a:rPr>
              <a:t>While staying at her aunt's house, Lily receives a visit from a charwoman who has letters written by Mrs. Dorset to Selden which clearly indicate an affair. </a:t>
            </a:r>
          </a:p>
          <a:p>
            <a:r>
              <a:rPr lang="en-US" b="1" i="0">
                <a:solidFill>
                  <a:srgbClr val="0070C0"/>
                </a:solidFill>
                <a:effectLst/>
                <a:latin typeface="Times New Roman" panose="02020603050405020304" pitchFamily="18" charset="0"/>
                <a:cs typeface="Times New Roman" panose="02020603050405020304" pitchFamily="18" charset="0"/>
              </a:rPr>
              <a:t>Lily purchases the letters, planning to use them to get back at Bertha for ruining her chances with Percy Gryce.</a:t>
            </a:r>
          </a:p>
          <a:p>
            <a:r>
              <a:rPr lang="en-US" b="1" i="0">
                <a:solidFill>
                  <a:srgbClr val="0070C0"/>
                </a:solidFill>
                <a:effectLst/>
                <a:latin typeface="Times New Roman" panose="02020603050405020304" pitchFamily="18" charset="0"/>
                <a:cs typeface="Times New Roman" panose="02020603050405020304" pitchFamily="18" charset="0"/>
              </a:rPr>
              <a:t>Lily accidentally offends </a:t>
            </a:r>
            <a:r>
              <a:rPr lang="en-US"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Grace Stepney</a:t>
            </a:r>
            <a:r>
              <a:rPr lang="en-US" b="1" i="0">
                <a:solidFill>
                  <a:srgbClr val="0070C0"/>
                </a:solidFill>
                <a:effectLst/>
                <a:latin typeface="Times New Roman" panose="02020603050405020304" pitchFamily="18" charset="0"/>
                <a:cs typeface="Times New Roman" panose="02020603050405020304" pitchFamily="18" charset="0"/>
              </a:rPr>
              <a:t>, a good friend of </a:t>
            </a:r>
            <a:r>
              <a:rPr lang="en-US" b="1" i="0">
                <a:solidFill>
                  <a:srgbClr val="0070C0"/>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Mrs. Peniston</a:t>
            </a:r>
            <a:r>
              <a:rPr lang="en-US" b="1" i="0">
                <a:solidFill>
                  <a:srgbClr val="0070C0"/>
                </a:solidFill>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2102452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E6D7F-00C5-E540-B266-D4C721DD22B5}"/>
              </a:ext>
            </a:extLst>
          </p:cNvPr>
          <p:cNvSpPr>
            <a:spLocks noGrp="1"/>
          </p:cNvSpPr>
          <p:nvPr>
            <p:ph idx="1"/>
          </p:nvPr>
        </p:nvSpPr>
        <p:spPr>
          <a:xfrm>
            <a:off x="981075" y="912812"/>
            <a:ext cx="10515600" cy="5032375"/>
          </a:xfrm>
        </p:spPr>
        <p:txBody>
          <a:bodyPr>
            <a:normAutofit fontScale="25000" lnSpcReduction="20000"/>
          </a:bodyPr>
          <a:lstStyle/>
          <a:p>
            <a:r>
              <a:rPr lang="en-US" sz="12000" b="1" i="0">
                <a:solidFill>
                  <a:srgbClr val="0070C0"/>
                </a:solidFill>
                <a:effectLst/>
                <a:latin typeface="Times New Roman" panose="02020603050405020304" pitchFamily="18" charset="0"/>
                <a:cs typeface="Times New Roman" panose="02020603050405020304" pitchFamily="18" charset="0"/>
              </a:rPr>
              <a:t>Grace tells Mrs. Peniston that Lily has been gambling at bridge and there by incurred debts. </a:t>
            </a:r>
          </a:p>
          <a:p>
            <a:r>
              <a:rPr lang="en-US" sz="12000" b="1" i="0">
                <a:solidFill>
                  <a:srgbClr val="0070C0"/>
                </a:solidFill>
                <a:effectLst/>
                <a:latin typeface="Times New Roman" panose="02020603050405020304" pitchFamily="18" charset="0"/>
                <a:cs typeface="Times New Roman" panose="02020603050405020304" pitchFamily="18" charset="0"/>
              </a:rPr>
              <a:t>She also hints that Lily may be spending time with married men, causing Mrs. Peniston to be shocked by disbelief.</a:t>
            </a:r>
          </a:p>
          <a:p>
            <a:r>
              <a:rPr lang="en-US" sz="12000" b="1" i="0">
                <a:solidFill>
                  <a:srgbClr val="0070C0"/>
                </a:solidFill>
                <a:effectLst/>
                <a:latin typeface="Times New Roman" panose="02020603050405020304" pitchFamily="18" charset="0"/>
                <a:cs typeface="Times New Roman" panose="02020603050405020304" pitchFamily="18" charset="0"/>
              </a:rPr>
              <a:t>The Wellington Brys, a rich family trying to enter the upper crust society, hold a coming out party that includes a mini play where some of the ladies pretend to be in various portraits.</a:t>
            </a:r>
          </a:p>
          <a:p>
            <a:r>
              <a:rPr lang="en-US" sz="12000" b="1" i="0">
                <a:solidFill>
                  <a:srgbClr val="0070C0"/>
                </a:solidFill>
                <a:effectLst/>
                <a:latin typeface="Times New Roman" panose="02020603050405020304" pitchFamily="18" charset="0"/>
                <a:cs typeface="Times New Roman" panose="02020603050405020304" pitchFamily="18" charset="0"/>
              </a:rPr>
              <a:t>Lily puts herself in a Reynolds and is so beautiful that Selden wants to marry her when he sees her. </a:t>
            </a:r>
          </a:p>
          <a:p>
            <a:r>
              <a:rPr lang="en-US" sz="12000" b="1" i="0">
                <a:solidFill>
                  <a:srgbClr val="0070C0"/>
                </a:solidFill>
                <a:effectLst/>
                <a:latin typeface="Times New Roman" panose="02020603050405020304" pitchFamily="18" charset="0"/>
                <a:cs typeface="Times New Roman" panose="02020603050405020304" pitchFamily="18" charset="0"/>
              </a:rPr>
              <a:t>The next day she has two invitations, one from Mrs. Trenor and one from Selden.</a:t>
            </a:r>
          </a:p>
          <a:p>
            <a:r>
              <a:rPr lang="en-US" sz="12000" b="1" i="0">
                <a:solidFill>
                  <a:srgbClr val="0070C0"/>
                </a:solidFill>
                <a:effectLst/>
                <a:latin typeface="Times New Roman" panose="02020603050405020304" pitchFamily="18" charset="0"/>
                <a:cs typeface="Times New Roman" panose="02020603050405020304" pitchFamily="18" charset="0"/>
              </a:rPr>
              <a:t>She accepts both and that night goes to the Trenor's house. </a:t>
            </a:r>
          </a:p>
          <a:p>
            <a:r>
              <a:rPr lang="en-US" sz="120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Gus Trenor</a:t>
            </a:r>
            <a:r>
              <a:rPr lang="en-US" sz="12000" b="1" i="0">
                <a:solidFill>
                  <a:srgbClr val="0070C0"/>
                </a:solidFill>
                <a:effectLst/>
                <a:latin typeface="Times New Roman" panose="02020603050405020304" pitchFamily="18" charset="0"/>
                <a:cs typeface="Times New Roman" panose="02020603050405020304" pitchFamily="18" charset="0"/>
              </a:rPr>
              <a:t> is there and starts trying to make her give him sexual favors for the money he lent her.</a:t>
            </a:r>
          </a:p>
          <a:p>
            <a:endParaRPr lang="en-US" b="0" i="0">
              <a:solidFill>
                <a:srgbClr val="0070C0"/>
              </a:solidFill>
              <a:effectLst/>
              <a:latin typeface="-apple-system"/>
            </a:endParaRPr>
          </a:p>
          <a:p>
            <a:endParaRPr lang="en-US" b="0" i="0">
              <a:solidFill>
                <a:srgbClr val="1E1D1D"/>
              </a:solidFill>
              <a:effectLst/>
              <a:latin typeface="-apple-system"/>
            </a:endParaRPr>
          </a:p>
        </p:txBody>
      </p:sp>
    </p:spTree>
    <p:extLst>
      <p:ext uri="{BB962C8B-B14F-4D97-AF65-F5344CB8AC3E}">
        <p14:creationId xmlns:p14="http://schemas.microsoft.com/office/powerpoint/2010/main" val="107521949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BF2B91-02AD-E146-B19D-4CB5FBD57961}"/>
              </a:ext>
            </a:extLst>
          </p:cNvPr>
          <p:cNvSpPr>
            <a:spLocks noGrp="1"/>
          </p:cNvSpPr>
          <p:nvPr>
            <p:ph idx="1"/>
          </p:nvPr>
        </p:nvSpPr>
        <p:spPr>
          <a:xfrm>
            <a:off x="838200" y="0"/>
            <a:ext cx="10515600" cy="6764734"/>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She protests and  leaves the house.</a:t>
            </a:r>
          </a:p>
          <a:p>
            <a:r>
              <a:rPr lang="en-US" b="1" i="0">
                <a:solidFill>
                  <a:srgbClr val="0070C0"/>
                </a:solidFill>
                <a:effectLst/>
                <a:latin typeface="Times New Roman" panose="02020603050405020304" pitchFamily="18" charset="0"/>
                <a:cs typeface="Times New Roman" panose="02020603050405020304" pitchFamily="18" charset="0"/>
              </a:rPr>
              <a:t>Unfortunately, Selden was standing outside the Trenor's house when Lily leaves it and assumes that she is having an affair with him.</a:t>
            </a:r>
          </a:p>
          <a:p>
            <a:r>
              <a:rPr lang="en-US" b="1" i="0">
                <a:solidFill>
                  <a:srgbClr val="0070C0"/>
                </a:solidFill>
                <a:effectLst/>
                <a:latin typeface="Times New Roman" panose="02020603050405020304" pitchFamily="18" charset="0"/>
                <a:cs typeface="Times New Roman" panose="02020603050405020304" pitchFamily="18" charset="0"/>
              </a:rPr>
              <a:t>The next day Lily realizes she is over nine thousand dollars in debt to Mr. Trenor. </a:t>
            </a:r>
          </a:p>
          <a:p>
            <a:r>
              <a:rPr lang="en-US" b="1" i="0">
                <a:solidFill>
                  <a:srgbClr val="0070C0"/>
                </a:solidFill>
                <a:effectLst/>
                <a:latin typeface="Times New Roman" panose="02020603050405020304" pitchFamily="18" charset="0"/>
                <a:cs typeface="Times New Roman" panose="02020603050405020304" pitchFamily="18" charset="0"/>
              </a:rPr>
              <a:t>She appeals to her aunt and even admits to gambling at cards, but Mrs. Peniston refuses to hear her out and also will not pay her debts. </a:t>
            </a:r>
          </a:p>
          <a:p>
            <a:r>
              <a:rPr lang="en-US" b="1" i="0">
                <a:solidFill>
                  <a:srgbClr val="0070C0"/>
                </a:solidFill>
                <a:effectLst/>
                <a:latin typeface="Times New Roman" panose="02020603050405020304" pitchFamily="18" charset="0"/>
                <a:cs typeface="Times New Roman" panose="02020603050405020304" pitchFamily="18" charset="0"/>
              </a:rPr>
              <a:t>Rosedale arrives and asks her to marry him. </a:t>
            </a:r>
          </a:p>
          <a:p>
            <a:r>
              <a:rPr lang="en-US" b="1" i="0">
                <a:solidFill>
                  <a:srgbClr val="0070C0"/>
                </a:solidFill>
                <a:effectLst/>
                <a:latin typeface="Times New Roman" panose="02020603050405020304" pitchFamily="18" charset="0"/>
                <a:cs typeface="Times New Roman" panose="02020603050405020304" pitchFamily="18" charset="0"/>
              </a:rPr>
              <a:t>Lily, still thinking that Selden will marry her, turns him down.</a:t>
            </a:r>
          </a:p>
          <a:p>
            <a:r>
              <a:rPr lang="en-US" b="1" i="0">
                <a:solidFill>
                  <a:srgbClr val="0070C0"/>
                </a:solidFill>
                <a:effectLst/>
                <a:latin typeface="Times New Roman" panose="02020603050405020304" pitchFamily="18" charset="0"/>
                <a:cs typeface="Times New Roman" panose="02020603050405020304" pitchFamily="18" charset="0"/>
              </a:rPr>
              <a:t>The second half of the novel starts with Lily having spent several months with the Dorsets on their yacht.</a:t>
            </a:r>
          </a:p>
          <a:p>
            <a:r>
              <a:rPr lang="en-US" b="1" i="0">
                <a:solidFill>
                  <a:srgbClr val="0070C0"/>
                </a:solidFill>
                <a:effectLst/>
                <a:latin typeface="Times New Roman" panose="02020603050405020304" pitchFamily="18" charset="0"/>
                <a:cs typeface="Times New Roman" panose="02020603050405020304" pitchFamily="18" charset="0"/>
              </a:rPr>
              <a:t>Mrs. Dorset kicks Lily off of the yacht, thereby starting her social rejection.</a:t>
            </a:r>
          </a:p>
        </p:txBody>
      </p:sp>
    </p:spTree>
    <p:extLst>
      <p:ext uri="{BB962C8B-B14F-4D97-AF65-F5344CB8AC3E}">
        <p14:creationId xmlns:p14="http://schemas.microsoft.com/office/powerpoint/2010/main" val="26334404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7DBD23-1245-FA48-85AE-98053BA21012}"/>
              </a:ext>
            </a:extLst>
          </p:cNvPr>
          <p:cNvSpPr>
            <a:spLocks noGrp="1"/>
          </p:cNvSpPr>
          <p:nvPr>
            <p:ph idx="1"/>
          </p:nvPr>
        </p:nvSpPr>
        <p:spPr>
          <a:xfrm>
            <a:off x="695325" y="486172"/>
            <a:ext cx="10515600" cy="5907484"/>
          </a:xfrm>
        </p:spPr>
        <p:txBody>
          <a:bodyPr>
            <a:normAutofit/>
          </a:bodyPr>
          <a:lstStyle/>
          <a:p>
            <a:r>
              <a:rPr lang="en-US" b="1" i="0">
                <a:solidFill>
                  <a:srgbClr val="0070C0"/>
                </a:solidFill>
                <a:effectLst/>
                <a:latin typeface="Times New Roman" panose="02020603050405020304" pitchFamily="18" charset="0"/>
                <a:cs typeface="Times New Roman" panose="02020603050405020304" pitchFamily="18" charset="0"/>
              </a:rPr>
              <a:t>Lily returns to New York after learning that her aunt has died and goes to hear the will being read. </a:t>
            </a:r>
          </a:p>
          <a:p>
            <a:r>
              <a:rPr lang="en-US" b="1">
                <a:solidFill>
                  <a:srgbClr val="0070C0"/>
                </a:solidFill>
                <a:latin typeface="Times New Roman" panose="02020603050405020304" pitchFamily="18" charset="0"/>
                <a:cs typeface="Times New Roman" panose="02020603050405020304" pitchFamily="18" charset="0"/>
              </a:rPr>
              <a:t>I</a:t>
            </a:r>
            <a:r>
              <a:rPr lang="en-US" b="1" i="0">
                <a:solidFill>
                  <a:srgbClr val="0070C0"/>
                </a:solidFill>
                <a:effectLst/>
                <a:latin typeface="Times New Roman" panose="02020603050405020304" pitchFamily="18" charset="0"/>
                <a:cs typeface="Times New Roman" panose="02020603050405020304" pitchFamily="18" charset="0"/>
              </a:rPr>
              <a:t>t goes to Grace Stepney, and Lily only gets about ten thousand.</a:t>
            </a:r>
          </a:p>
          <a:p>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Carrie Fisher</a:t>
            </a:r>
            <a:r>
              <a:rPr lang="en-US" b="1" i="0">
                <a:solidFill>
                  <a:srgbClr val="0070C0"/>
                </a:solidFill>
                <a:effectLst/>
                <a:latin typeface="Times New Roman" panose="02020603050405020304" pitchFamily="18" charset="0"/>
                <a:cs typeface="Times New Roman" panose="02020603050405020304" pitchFamily="18" charset="0"/>
              </a:rPr>
              <a:t> takes pity on her and arranges for Lily to work for the Gormers.</a:t>
            </a:r>
          </a:p>
          <a:p>
            <a:r>
              <a:rPr lang="en-US" b="1" i="0">
                <a:solidFill>
                  <a:srgbClr val="0070C0"/>
                </a:solidFill>
                <a:effectLst/>
                <a:latin typeface="Times New Roman" panose="02020603050405020304" pitchFamily="18" charset="0"/>
                <a:cs typeface="Times New Roman" panose="02020603050405020304" pitchFamily="18" charset="0"/>
              </a:rPr>
              <a:t>Carrie also tells Lily that she needs to marry immediately and advises Lily to either marry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George Dorset</a:t>
            </a:r>
            <a:r>
              <a:rPr lang="en-US" b="1" i="0">
                <a:solidFill>
                  <a:srgbClr val="0070C0"/>
                </a:solidFill>
                <a:effectLst/>
                <a:latin typeface="Times New Roman" panose="02020603050405020304" pitchFamily="18" charset="0"/>
                <a:cs typeface="Times New Roman" panose="02020603050405020304" pitchFamily="18" charset="0"/>
              </a:rPr>
              <a:t> (who would marry her if he had proof of his wife's affair) or Mr. Rosedale.</a:t>
            </a:r>
          </a:p>
          <a:p>
            <a:r>
              <a:rPr lang="en-US" b="1" i="0">
                <a:solidFill>
                  <a:srgbClr val="0070C0"/>
                </a:solidFill>
                <a:effectLst/>
                <a:latin typeface="Times New Roman" panose="02020603050405020304" pitchFamily="18" charset="0"/>
                <a:cs typeface="Times New Roman" panose="02020603050405020304" pitchFamily="18" charset="0"/>
              </a:rPr>
              <a:t>She rejects both of them.</a:t>
            </a:r>
          </a:p>
          <a:p>
            <a:r>
              <a:rPr lang="en-US" b="1" i="0">
                <a:solidFill>
                  <a:srgbClr val="0070C0"/>
                </a:solidFill>
                <a:effectLst/>
                <a:latin typeface="Times New Roman" panose="02020603050405020304" pitchFamily="18" charset="0"/>
                <a:cs typeface="Times New Roman" panose="02020603050405020304" pitchFamily="18" charset="0"/>
              </a:rPr>
              <a:t>Carrie Fisher again helps her out and sets her up with </a:t>
            </a:r>
            <a:r>
              <a:rPr lang="en-US"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Mrs. Norma Hatch</a:t>
            </a:r>
            <a:r>
              <a:rPr lang="en-US" b="1" i="0">
                <a:solidFill>
                  <a:srgbClr val="0070C0"/>
                </a:solidFill>
                <a:effectLst/>
                <a:latin typeface="Times New Roman" panose="02020603050405020304" pitchFamily="18" charset="0"/>
                <a:cs typeface="Times New Roman" panose="02020603050405020304" pitchFamily="18" charset="0"/>
              </a:rPr>
              <a:t>, a social climber one level below the Gormers. </a:t>
            </a:r>
          </a:p>
          <a:p>
            <a:r>
              <a:rPr lang="en-US" b="1" i="0">
                <a:solidFill>
                  <a:srgbClr val="0070C0"/>
                </a:solidFill>
                <a:effectLst/>
                <a:latin typeface="Times New Roman" panose="02020603050405020304" pitchFamily="18" charset="0"/>
                <a:cs typeface="Times New Roman" panose="02020603050405020304" pitchFamily="18" charset="0"/>
              </a:rPr>
              <a:t>Lily realizes too late that her own reputation is suffering by association and moves out.</a:t>
            </a:r>
          </a:p>
        </p:txBody>
      </p:sp>
    </p:spTree>
    <p:extLst>
      <p:ext uri="{BB962C8B-B14F-4D97-AF65-F5344CB8AC3E}">
        <p14:creationId xmlns:p14="http://schemas.microsoft.com/office/powerpoint/2010/main" val="11335448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E04498-1598-764E-B37F-E39294CF81B6}"/>
              </a:ext>
            </a:extLst>
          </p:cNvPr>
          <p:cNvSpPr>
            <a:spLocks noGrp="1"/>
          </p:cNvSpPr>
          <p:nvPr>
            <p:ph idx="1"/>
          </p:nvPr>
        </p:nvSpPr>
        <p:spPr>
          <a:xfrm>
            <a:off x="1329334" y="450453"/>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She next gets a job in a hat factory but is so bad at it that she soon is taking days off, claiming to be sick.</a:t>
            </a:r>
          </a:p>
          <a:p>
            <a:r>
              <a:rPr lang="en-US" b="1">
                <a:solidFill>
                  <a:srgbClr val="0070C0"/>
                </a:solidFill>
                <a:latin typeface="Times New Roman" panose="02020603050405020304" pitchFamily="18" charset="0"/>
                <a:cs typeface="Times New Roman" panose="02020603050405020304" pitchFamily="18" charset="0"/>
              </a:rPr>
              <a:t>He</a:t>
            </a:r>
            <a:r>
              <a:rPr lang="en-US" b="1" i="0">
                <a:solidFill>
                  <a:srgbClr val="0070C0"/>
                </a:solidFill>
                <a:effectLst/>
                <a:latin typeface="Times New Roman" panose="02020603050405020304" pitchFamily="18" charset="0"/>
                <a:cs typeface="Times New Roman" panose="02020603050405020304" pitchFamily="18" charset="0"/>
              </a:rPr>
              <a:t>r maid hands her a letter containing the ten thousand dollar check with her inheritance. Lily writes a check to Gus Trenor to pay off her debts and puts it by her bedside.</a:t>
            </a:r>
          </a:p>
          <a:p>
            <a:r>
              <a:rPr lang="en-US" b="1" i="0">
                <a:solidFill>
                  <a:srgbClr val="0070C0"/>
                </a:solidFill>
                <a:effectLst/>
                <a:latin typeface="Times New Roman" panose="02020603050405020304" pitchFamily="18" charset="0"/>
                <a:cs typeface="Times New Roman" panose="02020603050405020304" pitchFamily="18" charset="0"/>
              </a:rPr>
              <a:t>She then takes chloral, a type of sleeping tablet, in order to fall asleep. </a:t>
            </a:r>
          </a:p>
          <a:p>
            <a:r>
              <a:rPr lang="en-US" b="1" i="0">
                <a:solidFill>
                  <a:srgbClr val="0070C0"/>
                </a:solidFill>
                <a:effectLst/>
                <a:latin typeface="Times New Roman" panose="02020603050405020304" pitchFamily="18" charset="0"/>
                <a:cs typeface="Times New Roman" panose="02020603050405020304" pitchFamily="18" charset="0"/>
              </a:rPr>
              <a:t>However, she takes more than she should and dies as a result.</a:t>
            </a:r>
          </a:p>
          <a:p>
            <a:r>
              <a:rPr lang="en-US" b="1" i="0">
                <a:solidFill>
                  <a:srgbClr val="0070C0"/>
                </a:solidFill>
                <a:effectLst/>
                <a:latin typeface="Times New Roman" panose="02020603050405020304" pitchFamily="18" charset="0"/>
                <a:cs typeface="Times New Roman" panose="02020603050405020304" pitchFamily="18" charset="0"/>
              </a:rPr>
              <a:t>Selden arrives at her place the next morning, desperate to see her and clear things up between them. </a:t>
            </a:r>
          </a:p>
          <a:p>
            <a:r>
              <a:rPr lang="en-US" b="1" i="0">
                <a:solidFill>
                  <a:srgbClr val="0070C0"/>
                </a:solidFill>
                <a:effectLst/>
                <a:latin typeface="Times New Roman" panose="02020603050405020304" pitchFamily="18" charset="0"/>
                <a:cs typeface="Times New Roman" panose="02020603050405020304" pitchFamily="18" charset="0"/>
              </a:rPr>
              <a:t>He is too late.</a:t>
            </a:r>
          </a:p>
          <a:p>
            <a:r>
              <a:rPr lang="en-US" b="1" i="0">
                <a:solidFill>
                  <a:srgbClr val="0070C0"/>
                </a:solidFill>
                <a:effectLst/>
                <a:latin typeface="Times New Roman" panose="02020603050405020304" pitchFamily="18" charset="0"/>
                <a:cs typeface="Times New Roman" panose="02020603050405020304" pitchFamily="18" charset="0"/>
              </a:rPr>
              <a:t> He also sees the note to Trenor.</a:t>
            </a:r>
          </a:p>
          <a:p>
            <a:r>
              <a:rPr lang="en-US" b="1" i="0">
                <a:solidFill>
                  <a:srgbClr val="0070C0"/>
                </a:solidFill>
                <a:effectLst/>
                <a:latin typeface="Times New Roman" panose="02020603050405020304" pitchFamily="18" charset="0"/>
                <a:cs typeface="Times New Roman" panose="02020603050405020304" pitchFamily="18" charset="0"/>
              </a:rPr>
              <a:t>He blames life for having kept them apart.</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0346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41E862-77E6-794A-8967-62699355E6AB}"/>
              </a:ext>
            </a:extLst>
          </p:cNvPr>
          <p:cNvSpPr>
            <a:spLocks noGrp="1"/>
          </p:cNvSpPr>
          <p:nvPr>
            <p:ph idx="1"/>
          </p:nvPr>
        </p:nvSpPr>
        <p:spPr>
          <a:xfrm>
            <a:off x="1016794" y="1504155"/>
            <a:ext cx="10515600" cy="4351338"/>
          </a:xfrm>
        </p:spPr>
        <p:txBody>
          <a:bodyPr>
            <a:normAutofit/>
          </a:bodyPr>
          <a:lstStyle/>
          <a:p>
            <a:pPr marL="0" indent="0">
              <a:buNone/>
            </a:pPr>
            <a:r>
              <a:rPr lang="en-US" sz="8800" b="1">
                <a:solidFill>
                  <a:srgbClr val="7030A0"/>
                </a:solidFill>
                <a:latin typeface="Times New Roman" panose="02020603050405020304" pitchFamily="18" charset="0"/>
                <a:cs typeface="Times New Roman" panose="02020603050405020304" pitchFamily="18" charset="0"/>
              </a:rPr>
              <a:t>Chapter wise</a:t>
            </a:r>
          </a:p>
          <a:p>
            <a:pPr marL="0" indent="0">
              <a:buNone/>
            </a:pPr>
            <a:r>
              <a:rPr lang="en-US" sz="8800" b="1">
                <a:solidFill>
                  <a:srgbClr val="7030A0"/>
                </a:solidFill>
                <a:latin typeface="Times New Roman" panose="02020603050405020304" pitchFamily="18" charset="0"/>
                <a:cs typeface="Times New Roman" panose="02020603050405020304" pitchFamily="18" charset="0"/>
              </a:rPr>
              <a:t>         Summary</a:t>
            </a:r>
          </a:p>
          <a:p>
            <a:pPr marL="0" indent="0">
              <a:buNone/>
            </a:pPr>
            <a:r>
              <a:rPr lang="en-US" sz="8800" b="1">
                <a:solidFill>
                  <a:srgbClr val="7030A0"/>
                </a:solidFill>
                <a:latin typeface="Times New Roman" panose="02020603050405020304" pitchFamily="18" charset="0"/>
                <a:cs typeface="Times New Roman" panose="02020603050405020304" pitchFamily="18" charset="0"/>
              </a:rPr>
              <a:t>          </a:t>
            </a:r>
            <a:r>
              <a:rPr lang="en-US" sz="8800" b="1">
                <a:solidFill>
                  <a:srgbClr val="FF0000"/>
                </a:solidFill>
                <a:latin typeface="Times New Roman" panose="02020603050405020304" pitchFamily="18" charset="0"/>
                <a:cs typeface="Times New Roman" panose="02020603050405020304" pitchFamily="18" charset="0"/>
              </a:rPr>
              <a:t>Book I</a:t>
            </a:r>
          </a:p>
          <a:p>
            <a:pPr marL="0" indent="0">
              <a:buNone/>
            </a:pPr>
            <a:endParaRPr lang="en-US" sz="8800" b="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9810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142E-3CCD-D543-B8FA-AA80DDA5736B}"/>
              </a:ext>
            </a:extLst>
          </p:cNvPr>
          <p:cNvSpPr>
            <a:spLocks noGrp="1"/>
          </p:cNvSpPr>
          <p:nvPr>
            <p:ph type="title"/>
          </p:nvPr>
        </p:nvSpPr>
        <p:spPr>
          <a:xfrm>
            <a:off x="3821906" y="175418"/>
            <a:ext cx="7853362" cy="642938"/>
          </a:xfrm>
        </p:spPr>
        <p:txBody>
          <a:bodyPr>
            <a:normAutofit fontScale="90000"/>
          </a:bodyPr>
          <a:lstStyle/>
          <a:p>
            <a:r>
              <a:rPr lang="en-US" b="1">
                <a:solidFill>
                  <a:srgbClr val="7030A0"/>
                </a:solidFill>
                <a:latin typeface="Times New Roman" panose="02020603050405020304" pitchFamily="18" charset="0"/>
                <a:cs typeface="Times New Roman" panose="02020603050405020304" pitchFamily="18" charset="0"/>
              </a:rPr>
              <a:t>Chapter 1</a:t>
            </a:r>
          </a:p>
        </p:txBody>
      </p:sp>
      <p:sp>
        <p:nvSpPr>
          <p:cNvPr id="3" name="Content Placeholder 2">
            <a:extLst>
              <a:ext uri="{FF2B5EF4-FFF2-40B4-BE49-F238E27FC236}">
                <a16:creationId xmlns:a16="http://schemas.microsoft.com/office/drawing/2014/main" id="{8B06CF69-9923-E040-83D4-630CE68AE102}"/>
              </a:ext>
            </a:extLst>
          </p:cNvPr>
          <p:cNvSpPr>
            <a:spLocks noGrp="1"/>
          </p:cNvSpPr>
          <p:nvPr>
            <p:ph idx="1"/>
          </p:nvPr>
        </p:nvSpPr>
        <p:spPr>
          <a:xfrm>
            <a:off x="830461" y="918170"/>
            <a:ext cx="10148292" cy="4229497"/>
          </a:xfrm>
        </p:spPr>
        <p:txBody>
          <a:bodyPr>
            <a:normAutofit fontScale="25000" lnSpcReduction="20000"/>
          </a:bodyPr>
          <a:lstStyle/>
          <a:p>
            <a:r>
              <a:rPr lang="en-US" sz="11200" b="1" i="0">
                <a:solidFill>
                  <a:srgbClr val="0070C0"/>
                </a:solidFill>
                <a:effectLst/>
                <a:latin typeface="Times New Roman" panose="02020603050405020304" pitchFamily="18" charset="0"/>
                <a:cs typeface="Times New Roman" panose="02020603050405020304" pitchFamily="18" charset="0"/>
              </a:rPr>
              <a:t>Set in New York City in the first decade of the twentieth century, </a:t>
            </a:r>
          </a:p>
          <a:p>
            <a:r>
              <a:rPr lang="en-US" sz="11200" b="1">
                <a:solidFill>
                  <a:srgbClr val="0070C0"/>
                </a:solidFill>
                <a:latin typeface="Times New Roman" panose="02020603050405020304" pitchFamily="18" charset="0"/>
                <a:cs typeface="Times New Roman" panose="02020603050405020304" pitchFamily="18" charset="0"/>
              </a:rPr>
              <a:t>Selden,</a:t>
            </a:r>
            <a:r>
              <a:rPr lang="en-US" sz="11200" b="1" i="0">
                <a:solidFill>
                  <a:srgbClr val="0070C0"/>
                </a:solidFill>
                <a:effectLst/>
                <a:latin typeface="Times New Roman" panose="02020603050405020304" pitchFamily="18" charset="0"/>
                <a:cs typeface="Times New Roman" panose="02020603050405020304" pitchFamily="18" charset="0"/>
              </a:rPr>
              <a:t> a young bachelor, spots </a:t>
            </a:r>
            <a:r>
              <a:rPr lang="en-US" sz="11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Lily Bart</a:t>
            </a:r>
            <a:r>
              <a:rPr lang="en-US" sz="11200" b="1" i="0">
                <a:solidFill>
                  <a:srgbClr val="0070C0"/>
                </a:solidFill>
                <a:effectLst/>
                <a:latin typeface="Times New Roman" panose="02020603050405020304" pitchFamily="18" charset="0"/>
                <a:cs typeface="Times New Roman" panose="02020603050405020304" pitchFamily="18" charset="0"/>
              </a:rPr>
              <a:t> at the train station.</a:t>
            </a:r>
          </a:p>
          <a:p>
            <a:r>
              <a:rPr lang="en-US" sz="11200" b="1">
                <a:solidFill>
                  <a:srgbClr val="0070C0"/>
                </a:solidFill>
                <a:latin typeface="Times New Roman" panose="02020603050405020304" pitchFamily="18" charset="0"/>
                <a:cs typeface="Times New Roman" panose="02020603050405020304" pitchFamily="18" charset="0"/>
              </a:rPr>
              <a:t>H</a:t>
            </a:r>
            <a:r>
              <a:rPr lang="en-US" sz="11200" b="1" i="0">
                <a:solidFill>
                  <a:srgbClr val="0070C0"/>
                </a:solidFill>
                <a:effectLst/>
                <a:latin typeface="Times New Roman" panose="02020603050405020304" pitchFamily="18" charset="0"/>
                <a:cs typeface="Times New Roman" panose="02020603050405020304" pitchFamily="18" charset="0"/>
              </a:rPr>
              <a:t>e agrees to take a walk with her and keep her company until her train arrives. </a:t>
            </a:r>
          </a:p>
          <a:p>
            <a:r>
              <a:rPr lang="en-US" sz="11200" b="1">
                <a:solidFill>
                  <a:srgbClr val="0070C0"/>
                </a:solidFill>
                <a:latin typeface="Times New Roman" panose="02020603050405020304" pitchFamily="18" charset="0"/>
                <a:cs typeface="Times New Roman" panose="02020603050405020304" pitchFamily="18" charset="0"/>
              </a:rPr>
              <a:t>H</a:t>
            </a:r>
            <a:r>
              <a:rPr lang="en-US" sz="11200" b="1" i="0">
                <a:solidFill>
                  <a:srgbClr val="0070C0"/>
                </a:solidFill>
                <a:effectLst/>
                <a:latin typeface="Times New Roman" panose="02020603050405020304" pitchFamily="18" charset="0"/>
                <a:cs typeface="Times New Roman" panose="02020603050405020304" pitchFamily="18" charset="0"/>
              </a:rPr>
              <a:t>e invites Miss Bart up for tea.</a:t>
            </a:r>
          </a:p>
          <a:p>
            <a:r>
              <a:rPr lang="en-US" sz="11200" b="1" i="0">
                <a:solidFill>
                  <a:srgbClr val="0070C0"/>
                </a:solidFill>
                <a:effectLst/>
                <a:latin typeface="Times New Roman" panose="02020603050405020304" pitchFamily="18" charset="0"/>
                <a:cs typeface="Times New Roman" panose="02020603050405020304" pitchFamily="18" charset="0"/>
              </a:rPr>
              <a:t>They discuss the various rules of etiquette for young women in the upper-class New York society. </a:t>
            </a:r>
          </a:p>
          <a:p>
            <a:r>
              <a:rPr lang="en-US" sz="11200" b="1" i="0">
                <a:solidFill>
                  <a:srgbClr val="0070C0"/>
                </a:solidFill>
                <a:effectLst/>
                <a:latin typeface="Times New Roman" panose="02020603050405020304" pitchFamily="18" charset="0"/>
                <a:cs typeface="Times New Roman" panose="02020603050405020304" pitchFamily="18" charset="0"/>
              </a:rPr>
              <a:t>Lily points out that young women cannot live alone unless they have no plans to marry.</a:t>
            </a:r>
          </a:p>
          <a:p>
            <a:r>
              <a:rPr lang="en-US" sz="11200" b="1">
                <a:solidFill>
                  <a:srgbClr val="0070C0"/>
                </a:solidFill>
                <a:latin typeface="Times New Roman" panose="02020603050405020304" pitchFamily="18" charset="0"/>
                <a:cs typeface="Times New Roman" panose="02020603050405020304" pitchFamily="18" charset="0"/>
              </a:rPr>
              <a:t>S</a:t>
            </a:r>
            <a:r>
              <a:rPr lang="en-US" sz="11200" b="1" i="0">
                <a:solidFill>
                  <a:srgbClr val="0070C0"/>
                </a:solidFill>
                <a:effectLst/>
                <a:latin typeface="Times New Roman" panose="02020603050405020304" pitchFamily="18" charset="0"/>
                <a:cs typeface="Times New Roman" panose="02020603050405020304" pitchFamily="18" charset="0"/>
              </a:rPr>
              <a:t>he leaves him to head back to the train station.</a:t>
            </a:r>
          </a:p>
          <a:p>
            <a:r>
              <a:rPr lang="en-US" sz="11200" b="1">
                <a:solidFill>
                  <a:srgbClr val="0070C0"/>
                </a:solidFill>
                <a:latin typeface="Times New Roman" panose="02020603050405020304" pitchFamily="18" charset="0"/>
                <a:cs typeface="Times New Roman" panose="02020603050405020304" pitchFamily="18" charset="0"/>
              </a:rPr>
              <a:t>S</a:t>
            </a:r>
            <a:r>
              <a:rPr lang="en-US" sz="11200" b="1" i="0">
                <a:solidFill>
                  <a:srgbClr val="0070C0"/>
                </a:solidFill>
                <a:effectLst/>
                <a:latin typeface="Times New Roman" panose="02020603050405020304" pitchFamily="18" charset="0"/>
                <a:cs typeface="Times New Roman" panose="02020603050405020304" pitchFamily="18" charset="0"/>
              </a:rPr>
              <a:t>he runs into a Mr. Rosedale. Lily foolishly makes up an excuse that she was just coming from her dressmaker.</a:t>
            </a:r>
          </a:p>
          <a:p>
            <a:r>
              <a:rPr lang="en-US" sz="11200" b="1">
                <a:solidFill>
                  <a:srgbClr val="0070C0"/>
                </a:solidFill>
                <a:latin typeface="Times New Roman" panose="02020603050405020304" pitchFamily="18" charset="0"/>
                <a:cs typeface="Times New Roman" panose="02020603050405020304" pitchFamily="18" charset="0"/>
              </a:rPr>
              <a:t>B</a:t>
            </a:r>
            <a:r>
              <a:rPr lang="en-US" sz="11200" b="1" i="0">
                <a:solidFill>
                  <a:srgbClr val="0070C0"/>
                </a:solidFill>
                <a:effectLst/>
                <a:latin typeface="Times New Roman" panose="02020603050405020304" pitchFamily="18" charset="0"/>
                <a:cs typeface="Times New Roman" panose="02020603050405020304" pitchFamily="18" charset="0"/>
              </a:rPr>
              <a:t>ut Rosedale points out that The Benedick (building) does not have any dressmakers in residence.</a:t>
            </a:r>
          </a:p>
          <a:p>
            <a:endParaRPr lang="en-US" sz="11200" b="1" i="0">
              <a:solidFill>
                <a:srgbClr val="0070C0"/>
              </a:solidFill>
              <a:effectLst/>
              <a:latin typeface="Times New Roman" panose="02020603050405020304" pitchFamily="18" charset="0"/>
              <a:cs typeface="Times New Roman" panose="02020603050405020304" pitchFamily="18" charset="0"/>
            </a:endParaRPr>
          </a:p>
          <a:p>
            <a:endParaRPr lang="en-US"/>
          </a:p>
        </p:txBody>
      </p:sp>
    </p:spTree>
    <p:extLst>
      <p:ext uri="{BB962C8B-B14F-4D97-AF65-F5344CB8AC3E}">
        <p14:creationId xmlns:p14="http://schemas.microsoft.com/office/powerpoint/2010/main" val="28010256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3B22C-5A4C-8344-BA74-33A4B02A57CD}"/>
              </a:ext>
            </a:extLst>
          </p:cNvPr>
          <p:cNvSpPr>
            <a:spLocks noGrp="1"/>
          </p:cNvSpPr>
          <p:nvPr>
            <p:ph type="title"/>
          </p:nvPr>
        </p:nvSpPr>
        <p:spPr>
          <a:xfrm>
            <a:off x="3892153" y="392906"/>
            <a:ext cx="8657034" cy="617141"/>
          </a:xfrm>
        </p:spPr>
        <p:txBody>
          <a:bodyPr>
            <a:normAutofit fontScale="90000"/>
          </a:bodyPr>
          <a:lstStyle/>
          <a:p>
            <a:r>
              <a:rPr lang="en-US" b="1">
                <a:solidFill>
                  <a:srgbClr val="7030A0"/>
                </a:solidFill>
              </a:rPr>
              <a:t>Chapter 2</a:t>
            </a:r>
          </a:p>
        </p:txBody>
      </p:sp>
      <p:sp>
        <p:nvSpPr>
          <p:cNvPr id="3" name="Content Placeholder 2">
            <a:extLst>
              <a:ext uri="{FF2B5EF4-FFF2-40B4-BE49-F238E27FC236}">
                <a16:creationId xmlns:a16="http://schemas.microsoft.com/office/drawing/2014/main" id="{629BB692-7858-F047-A491-C566A316ED76}"/>
              </a:ext>
            </a:extLst>
          </p:cNvPr>
          <p:cNvSpPr>
            <a:spLocks noGrp="1"/>
          </p:cNvSpPr>
          <p:nvPr>
            <p:ph idx="1"/>
          </p:nvPr>
        </p:nvSpPr>
        <p:spPr>
          <a:xfrm>
            <a:off x="838200" y="1442640"/>
            <a:ext cx="10515600" cy="5901531"/>
          </a:xfrm>
        </p:spPr>
        <p:txBody>
          <a:bodyPr>
            <a:noAutofit/>
          </a:bodyPr>
          <a:lstStyle/>
          <a:p>
            <a:r>
              <a:rPr lang="en-US" sz="2400" b="1" i="0">
                <a:solidFill>
                  <a:srgbClr val="0070C0"/>
                </a:solidFill>
                <a:effectLst/>
                <a:latin typeface="Times New Roman" panose="02020603050405020304" pitchFamily="18" charset="0"/>
                <a:cs typeface="Times New Roman" panose="02020603050405020304" pitchFamily="18" charset="0"/>
              </a:rPr>
              <a:t>Lily realizes that she could easily have disarmed the situation if she had only told the truth. </a:t>
            </a:r>
          </a:p>
          <a:p>
            <a:r>
              <a:rPr lang="en-US" sz="2400" b="1" i="0">
                <a:solidFill>
                  <a:srgbClr val="0070C0"/>
                </a:solidFill>
                <a:effectLst/>
                <a:latin typeface="Times New Roman" panose="02020603050405020304" pitchFamily="18" charset="0"/>
                <a:cs typeface="Times New Roman" panose="02020603050405020304" pitchFamily="18" charset="0"/>
              </a:rPr>
              <a:t>After barely catching her train, she sits down and starts to look around for someone else who might be heading to </a:t>
            </a:r>
            <a:r>
              <a:rPr lang="en-US" sz="24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Bellomont</a:t>
            </a:r>
            <a:r>
              <a:rPr lang="en-US" sz="2400" b="1" i="0">
                <a:solidFill>
                  <a:srgbClr val="0070C0"/>
                </a:solidFill>
                <a:effectLst/>
                <a:latin typeface="Times New Roman" panose="02020603050405020304" pitchFamily="18" charset="0"/>
                <a:cs typeface="Times New Roman" panose="02020603050405020304" pitchFamily="18" charset="0"/>
              </a:rPr>
              <a:t> with her.</a:t>
            </a:r>
            <a:endParaRPr lang="en-US" sz="2400" b="1">
              <a:solidFill>
                <a:srgbClr val="0070C0"/>
              </a:solidFill>
              <a:latin typeface="Times New Roman" panose="02020603050405020304" pitchFamily="18" charset="0"/>
              <a:cs typeface="Times New Roman" panose="02020603050405020304" pitchFamily="18" charset="0"/>
            </a:endParaRPr>
          </a:p>
          <a:p>
            <a:r>
              <a:rPr lang="en-US" sz="2400" b="1" i="0">
                <a:solidFill>
                  <a:srgbClr val="0070C0"/>
                </a:solidFill>
                <a:effectLst/>
                <a:latin typeface="Times New Roman" panose="02020603050405020304" pitchFamily="18" charset="0"/>
                <a:cs typeface="Times New Roman" panose="02020603050405020304" pitchFamily="18" charset="0"/>
              </a:rPr>
              <a:t>She spots a young man named </a:t>
            </a:r>
            <a:r>
              <a:rPr lang="en-US" sz="2400"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Percy Gryce</a:t>
            </a:r>
            <a:endParaRPr lang="en-US" sz="2400" b="1" i="0">
              <a:solidFill>
                <a:srgbClr val="0070C0"/>
              </a:solidFill>
              <a:effectLst/>
              <a:latin typeface="Times New Roman" panose="02020603050405020304" pitchFamily="18" charset="0"/>
              <a:cs typeface="Times New Roman" panose="02020603050405020304" pitchFamily="18" charset="0"/>
            </a:endParaRPr>
          </a:p>
          <a:p>
            <a:r>
              <a:rPr lang="en-US" sz="2400" b="1" i="0">
                <a:solidFill>
                  <a:srgbClr val="0070C0"/>
                </a:solidFill>
                <a:effectLst/>
                <a:latin typeface="Times New Roman" panose="02020603050405020304" pitchFamily="18" charset="0"/>
                <a:cs typeface="Times New Roman" panose="02020603050405020304" pitchFamily="18" charset="0"/>
              </a:rPr>
              <a:t> She laughingly starts speaking to him and then invites him to sit next to her.</a:t>
            </a:r>
          </a:p>
          <a:p>
            <a:r>
              <a:rPr lang="en-US" sz="2400" b="1" i="0">
                <a:solidFill>
                  <a:srgbClr val="0070C0"/>
                </a:solidFill>
                <a:effectLst/>
                <a:latin typeface="Times New Roman" panose="02020603050405020304" pitchFamily="18" charset="0"/>
                <a:cs typeface="Times New Roman" panose="02020603050405020304" pitchFamily="18" charset="0"/>
              </a:rPr>
              <a:t>Gryce, who inherited the best collection of Americana in the world, is immediately intrigued and starts telling her all about it.</a:t>
            </a:r>
          </a:p>
          <a:p>
            <a:r>
              <a:rPr lang="en-US" sz="2400" b="1" i="0">
                <a:solidFill>
                  <a:srgbClr val="0070C0"/>
                </a:solidFill>
                <a:effectLst/>
                <a:latin typeface="Times New Roman" panose="02020603050405020304" pitchFamily="18" charset="0"/>
                <a:cs typeface="Times New Roman" panose="02020603050405020304" pitchFamily="18" charset="0"/>
              </a:rPr>
              <a:t>The conversation goes well until Mrs. </a:t>
            </a:r>
            <a:r>
              <a:rPr lang="en-US" sz="2400"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George Dorset</a:t>
            </a:r>
            <a:r>
              <a:rPr lang="en-US" sz="2400" b="1" i="0">
                <a:solidFill>
                  <a:srgbClr val="0070C0"/>
                </a:solidFill>
                <a:effectLst/>
                <a:latin typeface="Times New Roman" panose="02020603050405020304" pitchFamily="18" charset="0"/>
                <a:cs typeface="Times New Roman" panose="02020603050405020304" pitchFamily="18" charset="0"/>
              </a:rPr>
              <a:t> arrives on the train. </a:t>
            </a:r>
          </a:p>
          <a:p>
            <a:r>
              <a:rPr lang="en-US" sz="2400" b="1" i="0">
                <a:solidFill>
                  <a:srgbClr val="0070C0"/>
                </a:solidFill>
                <a:effectLst/>
                <a:latin typeface="Times New Roman" panose="02020603050405020304" pitchFamily="18" charset="0"/>
                <a:cs typeface="Times New Roman" panose="02020603050405020304" pitchFamily="18" charset="0"/>
              </a:rPr>
              <a:t>She immediately interrupts them and sits down next to Lily.</a:t>
            </a:r>
          </a:p>
          <a:p>
            <a:r>
              <a:rPr lang="en-US" sz="2400" b="1" i="0">
                <a:solidFill>
                  <a:srgbClr val="0070C0"/>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Bertha George Dorset</a:t>
            </a:r>
            <a:r>
              <a:rPr lang="en-US" sz="2400" b="1" i="0">
                <a:solidFill>
                  <a:srgbClr val="0070C0"/>
                </a:solidFill>
                <a:effectLst/>
                <a:latin typeface="Times New Roman" panose="02020603050405020304" pitchFamily="18" charset="0"/>
                <a:cs typeface="Times New Roman" panose="02020603050405020304" pitchFamily="18" charset="0"/>
              </a:rPr>
              <a:t> realizes Lily is considering Percy Gryce as a future husband.</a:t>
            </a:r>
          </a:p>
        </p:txBody>
      </p:sp>
    </p:spTree>
    <p:extLst>
      <p:ext uri="{BB962C8B-B14F-4D97-AF65-F5344CB8AC3E}">
        <p14:creationId xmlns:p14="http://schemas.microsoft.com/office/powerpoint/2010/main" val="30426374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9718-7745-C747-96E8-6E5580C5C561}"/>
              </a:ext>
            </a:extLst>
          </p:cNvPr>
          <p:cNvSpPr>
            <a:spLocks noGrp="1"/>
          </p:cNvSpPr>
          <p:nvPr>
            <p:ph type="title"/>
          </p:nvPr>
        </p:nvSpPr>
        <p:spPr>
          <a:xfrm>
            <a:off x="3802857" y="0"/>
            <a:ext cx="10515600" cy="1325563"/>
          </a:xfrm>
        </p:spPr>
        <p:txBody>
          <a:bodyPr/>
          <a:lstStyle/>
          <a:p>
            <a:r>
              <a:rPr lang="en-US" b="1">
                <a:solidFill>
                  <a:srgbClr val="7030A0"/>
                </a:solidFill>
              </a:rPr>
              <a:t>Chapter 3</a:t>
            </a:r>
          </a:p>
        </p:txBody>
      </p:sp>
      <p:sp>
        <p:nvSpPr>
          <p:cNvPr id="3" name="Content Placeholder 2">
            <a:extLst>
              <a:ext uri="{FF2B5EF4-FFF2-40B4-BE49-F238E27FC236}">
                <a16:creationId xmlns:a16="http://schemas.microsoft.com/office/drawing/2014/main" id="{198688C6-4A82-2F45-A802-6CA4E116E4A3}"/>
              </a:ext>
            </a:extLst>
          </p:cNvPr>
          <p:cNvSpPr>
            <a:spLocks noGrp="1"/>
          </p:cNvSpPr>
          <p:nvPr>
            <p:ph idx="1"/>
          </p:nvPr>
        </p:nvSpPr>
        <p:spPr>
          <a:xfrm>
            <a:off x="659607" y="1146969"/>
            <a:ext cx="10515600" cy="5389562"/>
          </a:xfrm>
        </p:spPr>
        <p:txBody>
          <a:bodyPr>
            <a:normAutofit fontScale="92500" lnSpcReduction="20000"/>
          </a:bodyPr>
          <a:lstStyle/>
          <a:p>
            <a:pPr fontAlgn="base"/>
            <a:r>
              <a:rPr lang="en-US" sz="3600" b="1" i="0">
                <a:solidFill>
                  <a:srgbClr val="0070C0"/>
                </a:solidFill>
                <a:effectLst/>
                <a:latin typeface="Times New Roman" panose="02020603050405020304" pitchFamily="18" charset="0"/>
                <a:cs typeface="Times New Roman" panose="02020603050405020304" pitchFamily="18" charset="0"/>
              </a:rPr>
              <a:t>Lily is forced to spend her evening at the Trenors playing bridge for money.</a:t>
            </a:r>
          </a:p>
          <a:p>
            <a:pPr fontAlgn="base"/>
            <a:r>
              <a:rPr lang="en-US" sz="3600" b="1">
                <a:solidFill>
                  <a:srgbClr val="0070C0"/>
                </a:solidFill>
                <a:latin typeface="Times New Roman" panose="02020603050405020304" pitchFamily="18" charset="0"/>
                <a:cs typeface="Times New Roman" panose="02020603050405020304" pitchFamily="18" charset="0"/>
              </a:rPr>
              <a:t>S</a:t>
            </a:r>
            <a:r>
              <a:rPr lang="en-US" sz="3600" b="1" i="0">
                <a:solidFill>
                  <a:srgbClr val="0070C0"/>
                </a:solidFill>
                <a:effectLst/>
                <a:latin typeface="Times New Roman" panose="02020603050405020304" pitchFamily="18" charset="0"/>
                <a:cs typeface="Times New Roman" panose="02020603050405020304" pitchFamily="18" charset="0"/>
              </a:rPr>
              <a:t>he looses a great deal of cash, and her personal wealth reduces to a mere twenty dollars.</a:t>
            </a:r>
          </a:p>
          <a:p>
            <a:pPr fontAlgn="base"/>
            <a:r>
              <a:rPr lang="en-US" sz="3600" b="1" i="0">
                <a:solidFill>
                  <a:srgbClr val="0070C0"/>
                </a:solidFill>
                <a:effectLst/>
                <a:latin typeface="Times New Roman" panose="02020603050405020304" pitchFamily="18" charset="0"/>
                <a:cs typeface="Times New Roman" panose="02020603050405020304" pitchFamily="18" charset="0"/>
              </a:rPr>
              <a:t> Her father was ruined financially when she was nineteen. </a:t>
            </a:r>
          </a:p>
          <a:p>
            <a:pPr fontAlgn="base"/>
            <a:r>
              <a:rPr lang="en-US" sz="3600" b="1" i="0">
                <a:solidFill>
                  <a:srgbClr val="0070C0"/>
                </a:solidFill>
                <a:effectLst/>
                <a:latin typeface="Times New Roman" panose="02020603050405020304" pitchFamily="18" charset="0"/>
                <a:cs typeface="Times New Roman" panose="02020603050405020304" pitchFamily="18" charset="0"/>
              </a:rPr>
              <a:t>He soon died, and her mother moved with her from one relative to another.</a:t>
            </a:r>
          </a:p>
          <a:p>
            <a:pPr fontAlgn="base"/>
            <a:r>
              <a:rPr lang="en-US" sz="3600" b="1" i="0">
                <a:solidFill>
                  <a:srgbClr val="0070C0"/>
                </a:solidFill>
                <a:effectLst/>
                <a:latin typeface="Times New Roman" panose="02020603050405020304" pitchFamily="18" charset="0"/>
                <a:cs typeface="Times New Roman" panose="02020603050405020304" pitchFamily="18" charset="0"/>
              </a:rPr>
              <a:t>She dies on a visit to New York and Lily eventually is raised by Mrs. Peniston.</a:t>
            </a:r>
          </a:p>
          <a:p>
            <a:pPr fontAlgn="base"/>
            <a:r>
              <a:rPr lang="en-US" sz="3600" b="1" i="0">
                <a:solidFill>
                  <a:srgbClr val="0070C0"/>
                </a:solidFill>
                <a:effectLst/>
                <a:latin typeface="Times New Roman" panose="02020603050405020304" pitchFamily="18" charset="0"/>
                <a:cs typeface="Times New Roman" panose="02020603050405020304" pitchFamily="18" charset="0"/>
              </a:rPr>
              <a:t>Mrs. Peniston but is unable to find someone to marry her and now is starting to feel quite old at age twenty-nine.</a:t>
            </a:r>
          </a:p>
          <a:p>
            <a:pPr fontAlgn="base"/>
            <a:endParaRPr lang="en-US" sz="3600" b="1" i="0">
              <a:solidFill>
                <a:srgbClr val="1E1D1D"/>
              </a:solidFill>
              <a:effectLst/>
              <a:latin typeface="Times New Roman" panose="02020603050405020304" pitchFamily="18" charset="0"/>
              <a:cs typeface="Times New Roman" panose="02020603050405020304" pitchFamily="18" charset="0"/>
            </a:endParaRPr>
          </a:p>
          <a:p>
            <a:pPr fontAlgn="base"/>
            <a:endParaRPr lang="en-US" b="0" i="0">
              <a:solidFill>
                <a:srgbClr val="1E1D1D"/>
              </a:solidFill>
              <a:effectLst/>
              <a:latin typeface="-apple-system"/>
            </a:endParaRPr>
          </a:p>
        </p:txBody>
      </p:sp>
    </p:spTree>
    <p:extLst>
      <p:ext uri="{BB962C8B-B14F-4D97-AF65-F5344CB8AC3E}">
        <p14:creationId xmlns:p14="http://schemas.microsoft.com/office/powerpoint/2010/main" val="25225227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78C06-019E-954B-8A47-D479A3ED931A}"/>
              </a:ext>
            </a:extLst>
          </p:cNvPr>
          <p:cNvSpPr>
            <a:spLocks noGrp="1"/>
          </p:cNvSpPr>
          <p:nvPr>
            <p:ph type="title"/>
          </p:nvPr>
        </p:nvSpPr>
        <p:spPr>
          <a:xfrm>
            <a:off x="3739751" y="206773"/>
            <a:ext cx="9032081" cy="918368"/>
          </a:xfrm>
        </p:spPr>
        <p:txBody>
          <a:bodyPr>
            <a:normAutofit/>
          </a:bodyPr>
          <a:lstStyle/>
          <a:p>
            <a:r>
              <a:rPr lang="en-US" b="1">
                <a:solidFill>
                  <a:srgbClr val="7030A0"/>
                </a:solidFill>
              </a:rPr>
              <a:t>Chapter 4</a:t>
            </a:r>
          </a:p>
        </p:txBody>
      </p:sp>
      <p:sp>
        <p:nvSpPr>
          <p:cNvPr id="3" name="Content Placeholder 2">
            <a:extLst>
              <a:ext uri="{FF2B5EF4-FFF2-40B4-BE49-F238E27FC236}">
                <a16:creationId xmlns:a16="http://schemas.microsoft.com/office/drawing/2014/main" id="{406A557A-5551-184E-ABC9-7DEE17ECDAE9}"/>
              </a:ext>
            </a:extLst>
          </p:cNvPr>
          <p:cNvSpPr>
            <a:spLocks noGrp="1"/>
          </p:cNvSpPr>
          <p:nvPr>
            <p:ph idx="1"/>
          </p:nvPr>
        </p:nvSpPr>
        <p:spPr>
          <a:xfrm>
            <a:off x="606028" y="1253331"/>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Lily wakes up the next morning and finds a note inviting her to help Mrs. Trenor with invitations.</a:t>
            </a:r>
          </a:p>
          <a:p>
            <a:r>
              <a:rPr lang="en-US" b="1" i="0">
                <a:solidFill>
                  <a:srgbClr val="0070C0"/>
                </a:solidFill>
                <a:effectLst/>
                <a:latin typeface="Times New Roman" panose="02020603050405020304" pitchFamily="18" charset="0"/>
                <a:cs typeface="Times New Roman" panose="02020603050405020304" pitchFamily="18" charset="0"/>
              </a:rPr>
              <a:t> She (Mrs.Tremor) finally mentions Mrs. Bertha Dorset and hints that Bertha might try to start an affair with Percy Gryce. </a:t>
            </a:r>
          </a:p>
          <a:p>
            <a:r>
              <a:rPr lang="en-US" b="1" i="0">
                <a:solidFill>
                  <a:srgbClr val="0070C0"/>
                </a:solidFill>
                <a:effectLst/>
                <a:latin typeface="Times New Roman" panose="02020603050405020304" pitchFamily="18" charset="0"/>
                <a:cs typeface="Times New Roman" panose="02020603050405020304" pitchFamily="18" charset="0"/>
              </a:rPr>
              <a:t>Lily is shocked because she is hoping to marry Percy.</a:t>
            </a:r>
          </a:p>
          <a:p>
            <a:r>
              <a:rPr lang="en-US" b="1" i="0">
                <a:solidFill>
                  <a:srgbClr val="0070C0"/>
                </a:solidFill>
                <a:effectLst/>
                <a:latin typeface="Times New Roman" panose="02020603050405020304" pitchFamily="18" charset="0"/>
                <a:cs typeface="Times New Roman" panose="02020603050405020304" pitchFamily="18" charset="0"/>
              </a:rPr>
              <a:t>Lily happily proceeds to start conniving to win Percy Gryce for herself.</a:t>
            </a:r>
          </a:p>
          <a:p>
            <a:r>
              <a:rPr lang="en-US" b="1" i="0">
                <a:solidFill>
                  <a:srgbClr val="0070C0"/>
                </a:solidFill>
                <a:effectLst/>
                <a:latin typeface="Times New Roman" panose="02020603050405020304" pitchFamily="18" charset="0"/>
                <a:cs typeface="Times New Roman" panose="02020603050405020304" pitchFamily="18" charset="0"/>
              </a:rPr>
              <a:t>She sees her cousin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Jack Stepney</a:t>
            </a:r>
            <a:r>
              <a:rPr lang="en-US" b="1" i="0">
                <a:solidFill>
                  <a:srgbClr val="0070C0"/>
                </a:solidFill>
                <a:effectLst/>
                <a:latin typeface="Times New Roman" panose="02020603050405020304" pitchFamily="18" charset="0"/>
                <a:cs typeface="Times New Roman" panose="02020603050405020304" pitchFamily="18" charset="0"/>
              </a:rPr>
              <a:t> trying to form a couple with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Gwen Van Osburgh</a:t>
            </a:r>
            <a:endParaRPr lang="en-US" b="1" i="0">
              <a:solidFill>
                <a:srgbClr val="0070C0"/>
              </a:solidFill>
              <a:effectLst/>
              <a:latin typeface="Times New Roman" panose="02020603050405020304" pitchFamily="18" charset="0"/>
              <a:cs typeface="Times New Roman" panose="02020603050405020304" pitchFamily="18" charset="0"/>
            </a:endParaRPr>
          </a:p>
          <a:p>
            <a:r>
              <a:rPr lang="en-US" b="1" i="0">
                <a:solidFill>
                  <a:srgbClr val="0070C0"/>
                </a:solidFill>
                <a:effectLst/>
                <a:latin typeface="Times New Roman" panose="02020603050405020304" pitchFamily="18" charset="0"/>
                <a:cs typeface="Times New Roman" panose="02020603050405020304" pitchFamily="18" charset="0"/>
              </a:rPr>
              <a:t>Hearing a noise behind her, she turns around and sees that Selden has arrived, but before they can speak he is swept away by Mrs. Dorset.</a:t>
            </a:r>
          </a:p>
        </p:txBody>
      </p:sp>
    </p:spTree>
    <p:extLst>
      <p:ext uri="{BB962C8B-B14F-4D97-AF65-F5344CB8AC3E}">
        <p14:creationId xmlns:p14="http://schemas.microsoft.com/office/powerpoint/2010/main" val="34865641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A2DD5-D194-AA45-94A7-42E4384DA6CC}"/>
              </a:ext>
            </a:extLst>
          </p:cNvPr>
          <p:cNvSpPr>
            <a:spLocks noGrp="1"/>
          </p:cNvSpPr>
          <p:nvPr>
            <p:ph type="title"/>
          </p:nvPr>
        </p:nvSpPr>
        <p:spPr>
          <a:xfrm>
            <a:off x="3070622" y="0"/>
            <a:ext cx="10515600" cy="1325563"/>
          </a:xfrm>
        </p:spPr>
        <p:txBody>
          <a:bodyPr/>
          <a:lstStyle/>
          <a:p>
            <a:r>
              <a:rPr lang="en-US" b="1">
                <a:solidFill>
                  <a:srgbClr val="7030A0"/>
                </a:solidFill>
                <a:latin typeface="Times New Roman" panose="02020603050405020304" pitchFamily="18" charset="0"/>
                <a:cs typeface="Times New Roman" panose="02020603050405020304" pitchFamily="18" charset="0"/>
              </a:rPr>
              <a:t>About the Novelist</a:t>
            </a:r>
            <a:endParaRPr lang="en-US"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B067028-1329-BB4B-A335-64430FC7FF8D}"/>
              </a:ext>
            </a:extLst>
          </p:cNvPr>
          <p:cNvSpPr>
            <a:spLocks noGrp="1"/>
          </p:cNvSpPr>
          <p:nvPr>
            <p:ph idx="1"/>
          </p:nvPr>
        </p:nvSpPr>
        <p:spPr>
          <a:xfrm>
            <a:off x="1088231" y="1253331"/>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Edith Wharton was born in New York.</a:t>
            </a:r>
          </a:p>
          <a:p>
            <a:r>
              <a:rPr lang="en-US" sz="3200" b="1" i="0">
                <a:solidFill>
                  <a:srgbClr val="0070C0"/>
                </a:solidFill>
                <a:effectLst/>
                <a:latin typeface="Times New Roman" panose="02020603050405020304" pitchFamily="18" charset="0"/>
                <a:cs typeface="Times New Roman" panose="02020603050405020304" pitchFamily="18" charset="0"/>
              </a:rPr>
              <a:t>She was an </a:t>
            </a:r>
            <a:r>
              <a:rPr lang="en-US" sz="3200" b="1" i="0" u="none" strike="noStrike">
                <a:solidFill>
                  <a:srgbClr val="0070C0"/>
                </a:solidFill>
                <a:effectLst/>
                <a:latin typeface="Times New Roman" panose="02020603050405020304" pitchFamily="18" charset="0"/>
                <a:cs typeface="Times New Roman" panose="02020603050405020304" pitchFamily="18" charset="0"/>
              </a:rPr>
              <a:t>American novelist</a:t>
            </a:r>
            <a:r>
              <a:rPr lang="en-US" sz="3200" b="1" i="0">
                <a:solidFill>
                  <a:srgbClr val="0070C0"/>
                </a:solidFill>
                <a:effectLst/>
                <a:latin typeface="Times New Roman" panose="02020603050405020304" pitchFamily="18" charset="0"/>
                <a:cs typeface="Times New Roman" panose="02020603050405020304" pitchFamily="18" charset="0"/>
              </a:rPr>
              <a:t>, </a:t>
            </a:r>
            <a:r>
              <a:rPr lang="en-US" sz="3200" b="1" i="0" u="none" strike="noStrike">
                <a:solidFill>
                  <a:srgbClr val="0070C0"/>
                </a:solidFill>
                <a:effectLst/>
                <a:latin typeface="Times New Roman" panose="02020603050405020304" pitchFamily="18" charset="0"/>
                <a:cs typeface="Times New Roman" panose="02020603050405020304" pitchFamily="18" charset="0"/>
              </a:rPr>
              <a:t>short story</a:t>
            </a:r>
            <a:r>
              <a:rPr lang="en-US" sz="3200" b="1" i="0">
                <a:solidFill>
                  <a:srgbClr val="0070C0"/>
                </a:solidFill>
                <a:effectLst/>
                <a:latin typeface="Times New Roman" panose="02020603050405020304" pitchFamily="18" charset="0"/>
                <a:cs typeface="Times New Roman" panose="02020603050405020304" pitchFamily="18" charset="0"/>
              </a:rPr>
              <a:t> writer, and </a:t>
            </a:r>
            <a:r>
              <a:rPr lang="en-US" sz="3200" b="1" i="0" u="none" strike="noStrike">
                <a:solidFill>
                  <a:srgbClr val="0070C0"/>
                </a:solidFill>
                <a:effectLst/>
                <a:latin typeface="Times New Roman" panose="02020603050405020304" pitchFamily="18" charset="0"/>
                <a:cs typeface="Times New Roman" panose="02020603050405020304" pitchFamily="18" charset="0"/>
              </a:rPr>
              <a:t>designer</a:t>
            </a:r>
            <a:r>
              <a:rPr lang="en-US" sz="3200" b="1" i="0">
                <a:solidFill>
                  <a:srgbClr val="0070C0"/>
                </a:solidFill>
                <a:effectLst/>
                <a:latin typeface="Times New Roman" panose="02020603050405020304" pitchFamily="18" charset="0"/>
                <a:cs typeface="Times New Roman" panose="02020603050405020304" pitchFamily="18" charset="0"/>
              </a:rPr>
              <a:t>.</a:t>
            </a:r>
          </a:p>
          <a:p>
            <a:r>
              <a:rPr lang="en-US" sz="3200" b="1" i="0">
                <a:solidFill>
                  <a:srgbClr val="0070C0"/>
                </a:solidFill>
                <a:effectLst/>
                <a:latin typeface="Times New Roman" panose="02020603050405020304" pitchFamily="18" charset="0"/>
                <a:cs typeface="Times New Roman" panose="02020603050405020304" pitchFamily="18" charset="0"/>
              </a:rPr>
              <a:t> Wharton drew upon her insider's knowledge of the upper class New York "aristocracy" to realistically portray the lives and morals of the </a:t>
            </a:r>
            <a:r>
              <a:rPr lang="en-US" sz="3200" b="1" i="0" u="none" strike="noStrike">
                <a:solidFill>
                  <a:srgbClr val="0070C0"/>
                </a:solidFill>
                <a:effectLst/>
                <a:latin typeface="Times New Roman" panose="02020603050405020304" pitchFamily="18" charset="0"/>
                <a:cs typeface="Times New Roman" panose="02020603050405020304" pitchFamily="18" charset="0"/>
                <a:hlinkClick r:id="rId2" tooltip="Gilded Age">
                  <a:extLst>
                    <a:ext uri="{A12FA001-AC4F-418D-AE19-62706E023703}">
                      <ahyp:hlinkClr xmlns:ahyp="http://schemas.microsoft.com/office/drawing/2018/hyperlinkcolor" val="tx"/>
                    </a:ext>
                  </a:extLst>
                </a:hlinkClick>
              </a:rPr>
              <a:t>Gilded Age</a:t>
            </a:r>
            <a:r>
              <a:rPr lang="en-US" sz="3200" b="1" i="0">
                <a:solidFill>
                  <a:srgbClr val="0070C0"/>
                </a:solidFill>
                <a:effectLst/>
                <a:latin typeface="Times New Roman" panose="02020603050405020304" pitchFamily="18" charset="0"/>
                <a:cs typeface="Times New Roman" panose="02020603050405020304" pitchFamily="18" charset="0"/>
              </a:rPr>
              <a:t>.</a:t>
            </a:r>
          </a:p>
          <a:p>
            <a:r>
              <a:rPr lang="en-US" sz="3200" b="1" i="0">
                <a:solidFill>
                  <a:srgbClr val="0070C0"/>
                </a:solidFill>
                <a:effectLst/>
                <a:latin typeface="Times New Roman" panose="02020603050405020304" pitchFamily="18" charset="0"/>
                <a:cs typeface="Times New Roman" panose="02020603050405020304" pitchFamily="18" charset="0"/>
              </a:rPr>
              <a:t> In 1921, she became the first woman to win the </a:t>
            </a:r>
            <a:r>
              <a:rPr lang="en-US" sz="3200" b="1" i="0" u="none" strike="noStrike">
                <a:solidFill>
                  <a:srgbClr val="0070C0"/>
                </a:solidFill>
                <a:effectLst/>
                <a:latin typeface="Times New Roman" panose="02020603050405020304" pitchFamily="18" charset="0"/>
                <a:cs typeface="Times New Roman" panose="02020603050405020304" pitchFamily="18" charset="0"/>
                <a:hlinkClick r:id="rId3" tooltip="Pulitzer Prize">
                  <a:extLst>
                    <a:ext uri="{A12FA001-AC4F-418D-AE19-62706E023703}">
                      <ahyp:hlinkClr xmlns:ahyp="http://schemas.microsoft.com/office/drawing/2018/hyperlinkcolor" val="tx"/>
                    </a:ext>
                  </a:extLst>
                </a:hlinkClick>
              </a:rPr>
              <a:t>Pulitzer Prize</a:t>
            </a:r>
            <a:r>
              <a:rPr lang="en-US" sz="3200" b="1" i="0">
                <a:solidFill>
                  <a:srgbClr val="0070C0"/>
                </a:solidFill>
                <a:effectLst/>
                <a:latin typeface="Times New Roman" panose="02020603050405020304" pitchFamily="18" charset="0"/>
                <a:cs typeface="Times New Roman" panose="02020603050405020304" pitchFamily="18" charset="0"/>
              </a:rPr>
              <a:t> in Literature, for her novel </a:t>
            </a:r>
            <a:r>
              <a:rPr lang="en-US" sz="3200" b="1" i="1" u="none" strike="noStrike">
                <a:solidFill>
                  <a:srgbClr val="0070C0"/>
                </a:solidFill>
                <a:effectLst/>
                <a:latin typeface="Times New Roman" panose="02020603050405020304" pitchFamily="18" charset="0"/>
                <a:cs typeface="Times New Roman" panose="02020603050405020304" pitchFamily="18" charset="0"/>
                <a:hlinkClick r:id="rId4" tooltip="The Age of Innocence">
                  <a:extLst>
                    <a:ext uri="{A12FA001-AC4F-418D-AE19-62706E023703}">
                      <ahyp:hlinkClr xmlns:ahyp="http://schemas.microsoft.com/office/drawing/2018/hyperlinkcolor" val="tx"/>
                    </a:ext>
                  </a:extLst>
                </a:hlinkClick>
              </a:rPr>
              <a:t>The Age of Innocence</a:t>
            </a:r>
            <a:r>
              <a:rPr lang="en-US" sz="3200" b="1" i="0">
                <a:solidFill>
                  <a:srgbClr val="0070C0"/>
                </a:solidFill>
                <a:effectLst/>
                <a:latin typeface="Times New Roman" panose="02020603050405020304" pitchFamily="18" charset="0"/>
                <a:cs typeface="Times New Roman" panose="02020603050405020304" pitchFamily="18" charset="0"/>
              </a:rPr>
              <a:t>.</a:t>
            </a:r>
          </a:p>
          <a:p>
            <a:r>
              <a:rPr lang="en-US" sz="3200" b="1" i="0">
                <a:solidFill>
                  <a:srgbClr val="0070C0"/>
                </a:solidFill>
                <a:effectLst/>
                <a:latin typeface="Times New Roman" panose="02020603050405020304" pitchFamily="18" charset="0"/>
                <a:cs typeface="Times New Roman" panose="02020603050405020304" pitchFamily="18" charset="0"/>
              </a:rPr>
              <a:t>Among her other well known works are the </a:t>
            </a:r>
            <a:r>
              <a:rPr lang="en-US" sz="3200" b="1" i="1" u="none" strike="noStrike">
                <a:solidFill>
                  <a:srgbClr val="0070C0"/>
                </a:solidFill>
                <a:effectLst/>
                <a:latin typeface="Times New Roman" panose="02020603050405020304" pitchFamily="18" charset="0"/>
                <a:cs typeface="Times New Roman" panose="02020603050405020304" pitchFamily="18" charset="0"/>
                <a:hlinkClick r:id="rId5" tooltip="The House of Mirth">
                  <a:extLst>
                    <a:ext uri="{A12FA001-AC4F-418D-AE19-62706E023703}">
                      <ahyp:hlinkClr xmlns:ahyp="http://schemas.microsoft.com/office/drawing/2018/hyperlinkcolor" val="tx"/>
                    </a:ext>
                  </a:extLst>
                </a:hlinkClick>
              </a:rPr>
              <a:t>The House of Mirth</a:t>
            </a:r>
            <a:r>
              <a:rPr lang="en-US" sz="3200" b="1" i="0">
                <a:solidFill>
                  <a:srgbClr val="0070C0"/>
                </a:solidFill>
                <a:effectLst/>
                <a:latin typeface="Times New Roman" panose="02020603050405020304" pitchFamily="18" charset="0"/>
                <a:cs typeface="Times New Roman" panose="02020603050405020304" pitchFamily="18" charset="0"/>
              </a:rPr>
              <a:t> and the novella </a:t>
            </a:r>
            <a:r>
              <a:rPr lang="en-US" sz="3200" b="1" i="1" u="none" strike="noStrike">
                <a:solidFill>
                  <a:srgbClr val="0070C0"/>
                </a:solidFill>
                <a:effectLst/>
                <a:latin typeface="Times New Roman" panose="02020603050405020304" pitchFamily="18" charset="0"/>
                <a:cs typeface="Times New Roman" panose="02020603050405020304" pitchFamily="18" charset="0"/>
                <a:hlinkClick r:id="rId6" tooltip="Ethan Frome">
                  <a:extLst>
                    <a:ext uri="{A12FA001-AC4F-418D-AE19-62706E023703}">
                      <ahyp:hlinkClr xmlns:ahyp="http://schemas.microsoft.com/office/drawing/2018/hyperlinkcolor" val="tx"/>
                    </a:ext>
                  </a:extLst>
                </a:hlinkClick>
              </a:rPr>
              <a:t>Ethan Frome</a:t>
            </a:r>
            <a:r>
              <a:rPr lang="en-US" sz="3200" b="1" i="0">
                <a:solidFill>
                  <a:srgbClr val="0070C0"/>
                </a:solidFill>
                <a:effectLst/>
                <a:latin typeface="Times New Roman" panose="02020603050405020304" pitchFamily="18" charset="0"/>
                <a:cs typeface="Times New Roman" panose="02020603050405020304" pitchFamily="18" charset="0"/>
              </a:rPr>
              <a:t>.</a:t>
            </a:r>
            <a:endParaRPr lang="en-US" sz="32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7833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A1E16-7EBB-B14E-A7F6-BA47C4C9C363}"/>
              </a:ext>
            </a:extLst>
          </p:cNvPr>
          <p:cNvSpPr>
            <a:spLocks noGrp="1"/>
          </p:cNvSpPr>
          <p:nvPr>
            <p:ph type="title"/>
          </p:nvPr>
        </p:nvSpPr>
        <p:spPr>
          <a:xfrm>
            <a:off x="3625453" y="524271"/>
            <a:ext cx="7924800" cy="599281"/>
          </a:xfrm>
        </p:spPr>
        <p:txBody>
          <a:bodyPr>
            <a:normAutofit fontScale="90000"/>
          </a:bodyPr>
          <a:lstStyle/>
          <a:p>
            <a:r>
              <a:rPr lang="en-US" b="1">
                <a:solidFill>
                  <a:srgbClr val="7030A0"/>
                </a:solidFill>
              </a:rPr>
              <a:t>Chapter 5</a:t>
            </a:r>
          </a:p>
        </p:txBody>
      </p:sp>
      <p:sp>
        <p:nvSpPr>
          <p:cNvPr id="3" name="Content Placeholder 2">
            <a:extLst>
              <a:ext uri="{FF2B5EF4-FFF2-40B4-BE49-F238E27FC236}">
                <a16:creationId xmlns:a16="http://schemas.microsoft.com/office/drawing/2014/main" id="{6AFCE212-2410-9C40-8DF0-C1C60EC9641A}"/>
              </a:ext>
            </a:extLst>
          </p:cNvPr>
          <p:cNvSpPr>
            <a:spLocks noGrp="1"/>
          </p:cNvSpPr>
          <p:nvPr>
            <p:ph idx="1"/>
          </p:nvPr>
        </p:nvSpPr>
        <p:spPr>
          <a:xfrm>
            <a:off x="838200" y="1583729"/>
            <a:ext cx="10515600" cy="4892875"/>
          </a:xfrm>
        </p:spPr>
        <p:txBody>
          <a:bodyPr>
            <a:normAutofit fontScale="92500" lnSpcReduction="20000"/>
          </a:bodyPr>
          <a:lstStyle/>
          <a:p>
            <a:r>
              <a:rPr lang="en-US" sz="3000" b="1" i="0">
                <a:solidFill>
                  <a:srgbClr val="0070C0"/>
                </a:solidFill>
                <a:effectLst/>
                <a:latin typeface="Times New Roman" panose="02020603050405020304" pitchFamily="18" charset="0"/>
                <a:cs typeface="Times New Roman" panose="02020603050405020304" pitchFamily="18" charset="0"/>
              </a:rPr>
              <a:t>Percy Gryce is  interested in Lily.</a:t>
            </a:r>
          </a:p>
          <a:p>
            <a:r>
              <a:rPr lang="en-US" sz="3000" b="1">
                <a:solidFill>
                  <a:srgbClr val="0070C0"/>
                </a:solidFill>
                <a:latin typeface="Times New Roman" panose="02020603050405020304" pitchFamily="18" charset="0"/>
                <a:cs typeface="Times New Roman" panose="02020603050405020304" pitchFamily="18" charset="0"/>
              </a:rPr>
              <a:t>He and Lily are to meet at Church but She fails to show up.</a:t>
            </a:r>
          </a:p>
          <a:p>
            <a:r>
              <a:rPr lang="en-US" sz="3000" b="1" i="0">
                <a:solidFill>
                  <a:srgbClr val="0070C0"/>
                </a:solidFill>
                <a:effectLst/>
                <a:latin typeface="Times New Roman" panose="02020603050405020304" pitchFamily="18" charset="0"/>
                <a:cs typeface="Times New Roman" panose="02020603050405020304" pitchFamily="18" charset="0"/>
              </a:rPr>
              <a:t>Her reason is that she has suddenly become interested in Selden rather than Gryce.</a:t>
            </a:r>
          </a:p>
          <a:p>
            <a:r>
              <a:rPr lang="en-US" sz="3000" b="1" i="0">
                <a:solidFill>
                  <a:srgbClr val="0070C0"/>
                </a:solidFill>
                <a:effectLst/>
                <a:latin typeface="Times New Roman" panose="02020603050405020304" pitchFamily="18" charset="0"/>
                <a:cs typeface="Times New Roman" panose="02020603050405020304" pitchFamily="18" charset="0"/>
              </a:rPr>
              <a:t>Instead of going to church, Lily instead goes into the library at Bellomont in order to see Selden.</a:t>
            </a:r>
          </a:p>
          <a:p>
            <a:r>
              <a:rPr lang="en-US" sz="3000" b="1" i="0">
                <a:solidFill>
                  <a:srgbClr val="0070C0"/>
                </a:solidFill>
                <a:effectLst/>
                <a:latin typeface="Times New Roman" panose="02020603050405020304" pitchFamily="18" charset="0"/>
                <a:cs typeface="Times New Roman" panose="02020603050405020304" pitchFamily="18" charset="0"/>
              </a:rPr>
              <a:t>She catches him there, along with Mrs. Dorset.</a:t>
            </a:r>
          </a:p>
          <a:p>
            <a:r>
              <a:rPr lang="en-US" sz="3000" b="1" i="0">
                <a:solidFill>
                  <a:srgbClr val="0070C0"/>
                </a:solidFill>
                <a:effectLst/>
                <a:latin typeface="Times New Roman" panose="02020603050405020304" pitchFamily="18" charset="0"/>
                <a:cs typeface="Times New Roman" panose="02020603050405020304" pitchFamily="18" charset="0"/>
              </a:rPr>
              <a:t> Mrs. Dorset, upset about the intrusion, prepares to leave on the grounds that she had not realized that Selden and Lily had a prior engagement.</a:t>
            </a:r>
          </a:p>
          <a:p>
            <a:r>
              <a:rPr lang="en-US" sz="3000" b="1" i="0">
                <a:solidFill>
                  <a:srgbClr val="0070C0"/>
                </a:solidFill>
                <a:effectLst/>
                <a:latin typeface="Times New Roman" panose="02020603050405020304" pitchFamily="18" charset="0"/>
                <a:cs typeface="Times New Roman" panose="02020603050405020304" pitchFamily="18" charset="0"/>
              </a:rPr>
              <a:t>Selden eventually catches up with her and makes fun of the way she is interested in him.</a:t>
            </a:r>
          </a:p>
          <a:p>
            <a:endParaRPr lang="en-US"/>
          </a:p>
        </p:txBody>
      </p:sp>
    </p:spTree>
    <p:extLst>
      <p:ext uri="{BB962C8B-B14F-4D97-AF65-F5344CB8AC3E}">
        <p14:creationId xmlns:p14="http://schemas.microsoft.com/office/powerpoint/2010/main" val="136295705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36F53-8F83-9447-9976-5A0BAACB12D0}"/>
              </a:ext>
            </a:extLst>
          </p:cNvPr>
          <p:cNvSpPr>
            <a:spLocks noGrp="1"/>
          </p:cNvSpPr>
          <p:nvPr>
            <p:ph type="title"/>
          </p:nvPr>
        </p:nvSpPr>
        <p:spPr>
          <a:xfrm>
            <a:off x="3607594" y="176211"/>
            <a:ext cx="7567612" cy="1009651"/>
          </a:xfrm>
        </p:spPr>
        <p:txBody>
          <a:bodyPr/>
          <a:lstStyle/>
          <a:p>
            <a:r>
              <a:rPr lang="en-US" b="1">
                <a:solidFill>
                  <a:srgbClr val="7030A0"/>
                </a:solidFill>
              </a:rPr>
              <a:t>Chapter 6</a:t>
            </a:r>
          </a:p>
        </p:txBody>
      </p:sp>
      <p:sp>
        <p:nvSpPr>
          <p:cNvPr id="3" name="Content Placeholder 2">
            <a:extLst>
              <a:ext uri="{FF2B5EF4-FFF2-40B4-BE49-F238E27FC236}">
                <a16:creationId xmlns:a16="http://schemas.microsoft.com/office/drawing/2014/main" id="{7C0542D8-0CEE-AC49-8E3C-DE95717544F8}"/>
              </a:ext>
            </a:extLst>
          </p:cNvPr>
          <p:cNvSpPr>
            <a:spLocks noGrp="1"/>
          </p:cNvSpPr>
          <p:nvPr>
            <p:ph idx="1"/>
          </p:nvPr>
        </p:nvSpPr>
        <p:spPr>
          <a:xfrm>
            <a:off x="838200" y="1682750"/>
            <a:ext cx="10515600" cy="4351338"/>
          </a:xfrm>
        </p:spPr>
        <p:txBody>
          <a:bodyPr>
            <a:normAutofit fontScale="47500" lnSpcReduction="20000"/>
          </a:bodyPr>
          <a:lstStyle/>
          <a:p>
            <a:r>
              <a:rPr lang="en-US" sz="7300" b="1" i="0">
                <a:solidFill>
                  <a:srgbClr val="0070C0"/>
                </a:solidFill>
                <a:effectLst/>
                <a:latin typeface="Times New Roman" panose="02020603050405020304" pitchFamily="18" charset="0"/>
                <a:cs typeface="Times New Roman" panose="02020603050405020304" pitchFamily="18" charset="0"/>
              </a:rPr>
              <a:t>Lily and Selden are on a walk together.</a:t>
            </a:r>
          </a:p>
          <a:p>
            <a:r>
              <a:rPr lang="en-US" sz="7300" b="1">
                <a:solidFill>
                  <a:srgbClr val="0070C0"/>
                </a:solidFill>
                <a:latin typeface="Times New Roman" panose="02020603050405020304" pitchFamily="18" charset="0"/>
                <a:cs typeface="Times New Roman" panose="02020603050405020304" pitchFamily="18" charset="0"/>
              </a:rPr>
              <a:t>She breaks plan of meeting with Percy Gryce.</a:t>
            </a:r>
          </a:p>
          <a:p>
            <a:r>
              <a:rPr lang="en-US" sz="7300" b="1" i="0">
                <a:solidFill>
                  <a:srgbClr val="0070C0"/>
                </a:solidFill>
                <a:effectLst/>
                <a:latin typeface="Times New Roman" panose="02020603050405020304" pitchFamily="18" charset="0"/>
                <a:cs typeface="Times New Roman" panose="02020603050405020304" pitchFamily="18" charset="0"/>
              </a:rPr>
              <a:t>They discuss the freedom that Selden enjoys, and he admits that he is able to be "amphibious" and live in both the wealthy elite society as well as the working society in New York where he is a lawyer.</a:t>
            </a:r>
          </a:p>
          <a:p>
            <a:r>
              <a:rPr lang="en-US" sz="7300" b="1" i="0">
                <a:solidFill>
                  <a:srgbClr val="0070C0"/>
                </a:solidFill>
                <a:effectLst/>
                <a:latin typeface="Times New Roman" panose="02020603050405020304" pitchFamily="18" charset="0"/>
                <a:cs typeface="Times New Roman" panose="02020603050405020304" pitchFamily="18" charset="0"/>
              </a:rPr>
              <a:t>She finally asks him if he would marry her, and he responds that maybe he would if she wanted to marry him.</a:t>
            </a:r>
          </a:p>
          <a:p>
            <a:r>
              <a:rPr lang="en-US" sz="7300" b="1" i="0">
                <a:solidFill>
                  <a:srgbClr val="0070C0"/>
                </a:solidFill>
                <a:effectLst/>
                <a:latin typeface="Times New Roman" panose="02020603050405020304" pitchFamily="18" charset="0"/>
                <a:cs typeface="Times New Roman" panose="02020603050405020304" pitchFamily="18" charset="0"/>
              </a:rPr>
              <a:t>Selden and Lily share a cigarette at the end.</a:t>
            </a:r>
          </a:p>
          <a:p>
            <a:endParaRPr lang="en-US"/>
          </a:p>
        </p:txBody>
      </p:sp>
    </p:spTree>
    <p:extLst>
      <p:ext uri="{BB962C8B-B14F-4D97-AF65-F5344CB8AC3E}">
        <p14:creationId xmlns:p14="http://schemas.microsoft.com/office/powerpoint/2010/main" val="26635425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6AE37-3410-5E4E-BE0E-9EA3998884A0}"/>
              </a:ext>
            </a:extLst>
          </p:cNvPr>
          <p:cNvSpPr>
            <a:spLocks noGrp="1"/>
          </p:cNvSpPr>
          <p:nvPr>
            <p:ph idx="1"/>
          </p:nvPr>
        </p:nvSpPr>
        <p:spPr>
          <a:xfrm>
            <a:off x="838200" y="1504155"/>
            <a:ext cx="10515600" cy="4351338"/>
          </a:xfrm>
        </p:spPr>
        <p:txBody>
          <a:bodyPr>
            <a:normAutofit fontScale="70000" lnSpcReduction="20000"/>
          </a:bodyPr>
          <a:lstStyle/>
          <a:p>
            <a:r>
              <a:rPr lang="en-US" sz="4700" b="1" i="0">
                <a:solidFill>
                  <a:srgbClr val="0070C0"/>
                </a:solidFill>
                <a:effectLst/>
                <a:latin typeface="Times New Roman" panose="02020603050405020304" pitchFamily="18" charset="0"/>
                <a:cs typeface="Times New Roman" panose="02020603050405020304" pitchFamily="18" charset="0"/>
              </a:rPr>
              <a:t>Mrs. Trenor admonishes Lily for spending time with Selden.</a:t>
            </a:r>
          </a:p>
          <a:p>
            <a:r>
              <a:rPr lang="en-US" sz="4700" b="1" i="0">
                <a:solidFill>
                  <a:srgbClr val="0070C0"/>
                </a:solidFill>
                <a:effectLst/>
                <a:latin typeface="Times New Roman" panose="02020603050405020304" pitchFamily="18" charset="0"/>
                <a:cs typeface="Times New Roman" panose="02020603050405020304" pitchFamily="18" charset="0"/>
              </a:rPr>
              <a:t>Mrs. Dorset tells Percy Gryce several awful things about Lily and thereby caused him to run away from her.</a:t>
            </a:r>
          </a:p>
          <a:p>
            <a:r>
              <a:rPr lang="en-US" sz="4700" b="1" i="0">
                <a:solidFill>
                  <a:srgbClr val="0070C0"/>
                </a:solidFill>
                <a:effectLst/>
                <a:latin typeface="Times New Roman" panose="02020603050405020304" pitchFamily="18" charset="0"/>
                <a:cs typeface="Times New Roman" panose="02020603050405020304" pitchFamily="18" charset="0"/>
              </a:rPr>
              <a:t>Now, Percy has left Bellomont, essentially to run away from Lily.</a:t>
            </a:r>
          </a:p>
          <a:p>
            <a:r>
              <a:rPr lang="en-US" sz="4700" b="1" i="0">
                <a:solidFill>
                  <a:srgbClr val="0070C0"/>
                </a:solidFill>
                <a:effectLst/>
                <a:latin typeface="Times New Roman" panose="02020603050405020304" pitchFamily="18" charset="0"/>
                <a:cs typeface="Times New Roman" panose="02020603050405020304" pitchFamily="18" charset="0"/>
              </a:rPr>
              <a:t>Lily suffers inwardly at the thought of the rich life she just lost.</a:t>
            </a:r>
          </a:p>
          <a:p>
            <a:r>
              <a:rPr lang="en-US" sz="4700" b="1" i="0">
                <a:solidFill>
                  <a:srgbClr val="0070C0"/>
                </a:solidFill>
                <a:effectLst/>
                <a:latin typeface="Times New Roman" panose="02020603050405020304" pitchFamily="18" charset="0"/>
                <a:cs typeface="Times New Roman" panose="02020603050405020304" pitchFamily="18" charset="0"/>
              </a:rPr>
              <a:t>Lily devises a plan to get out of her hidden debt with the help of Gus Trenor. </a:t>
            </a:r>
          </a:p>
          <a:p>
            <a:endParaRPr lang="en-US"/>
          </a:p>
        </p:txBody>
      </p:sp>
      <p:sp>
        <p:nvSpPr>
          <p:cNvPr id="5" name="Title 1">
            <a:extLst>
              <a:ext uri="{FF2B5EF4-FFF2-40B4-BE49-F238E27FC236}">
                <a16:creationId xmlns:a16="http://schemas.microsoft.com/office/drawing/2014/main" id="{62373153-5B4E-9241-99EB-2F8A3FAE37DB}"/>
              </a:ext>
            </a:extLst>
          </p:cNvPr>
          <p:cNvSpPr txBox="1">
            <a:spLocks noGrp="1"/>
          </p:cNvSpPr>
          <p:nvPr>
            <p:ph type="title"/>
          </p:nvPr>
        </p:nvSpPr>
        <p:spPr>
          <a:xfrm>
            <a:off x="3552825"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7</a:t>
            </a:r>
          </a:p>
        </p:txBody>
      </p:sp>
    </p:spTree>
    <p:extLst>
      <p:ext uri="{BB962C8B-B14F-4D97-AF65-F5344CB8AC3E}">
        <p14:creationId xmlns:p14="http://schemas.microsoft.com/office/powerpoint/2010/main" val="82518100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9BDDB-81A7-8E45-A604-7F8402465987}"/>
              </a:ext>
            </a:extLst>
          </p:cNvPr>
          <p:cNvSpPr>
            <a:spLocks noGrp="1"/>
          </p:cNvSpPr>
          <p:nvPr>
            <p:ph type="title"/>
          </p:nvPr>
        </p:nvSpPr>
        <p:spPr>
          <a:xfrm>
            <a:off x="3695701" y="-285354"/>
            <a:ext cx="10515600" cy="1325563"/>
          </a:xfrm>
        </p:spPr>
        <p:txBody>
          <a:bodyPr/>
          <a:lstStyle/>
          <a:p>
            <a:r>
              <a:rPr lang="en-US" b="1">
                <a:solidFill>
                  <a:srgbClr val="7030A0"/>
                </a:solidFill>
              </a:rPr>
              <a:t>Chapter 8</a:t>
            </a:r>
            <a:endParaRPr lang="en-US"/>
          </a:p>
        </p:txBody>
      </p:sp>
      <p:sp>
        <p:nvSpPr>
          <p:cNvPr id="3" name="Content Placeholder 2">
            <a:extLst>
              <a:ext uri="{FF2B5EF4-FFF2-40B4-BE49-F238E27FC236}">
                <a16:creationId xmlns:a16="http://schemas.microsoft.com/office/drawing/2014/main" id="{9660850E-4CE4-A042-80D5-06110B080C8A}"/>
              </a:ext>
            </a:extLst>
          </p:cNvPr>
          <p:cNvSpPr>
            <a:spLocks noGrp="1"/>
          </p:cNvSpPr>
          <p:nvPr>
            <p:ph idx="1"/>
          </p:nvPr>
        </p:nvSpPr>
        <p:spPr>
          <a:xfrm>
            <a:off x="838200" y="768349"/>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Lily soon receives her first check from </a:t>
            </a:r>
            <a:r>
              <a:rPr lang="en-US" sz="3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Gus Trenor</a:t>
            </a:r>
            <a:r>
              <a:rPr lang="en-US" sz="3200" b="1" i="0">
                <a:solidFill>
                  <a:srgbClr val="0070C0"/>
                </a:solidFill>
                <a:effectLst/>
                <a:latin typeface="Times New Roman" panose="02020603050405020304" pitchFamily="18" charset="0"/>
                <a:cs typeface="Times New Roman" panose="02020603050405020304" pitchFamily="18" charset="0"/>
              </a:rPr>
              <a:t> for one thousand dollars.</a:t>
            </a:r>
          </a:p>
          <a:p>
            <a:r>
              <a:rPr lang="en-US" sz="3200" b="1" i="0">
                <a:solidFill>
                  <a:srgbClr val="0070C0"/>
                </a:solidFill>
                <a:effectLst/>
                <a:latin typeface="Times New Roman" panose="02020603050405020304" pitchFamily="18" charset="0"/>
                <a:cs typeface="Times New Roman" panose="02020603050405020304" pitchFamily="18" charset="0"/>
              </a:rPr>
              <a:t>She next attends her cousin Jack Stepney's wedding where he marries </a:t>
            </a:r>
            <a:r>
              <a:rPr lang="en-US" sz="3200"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Gwen Van Osburgh</a:t>
            </a:r>
            <a:r>
              <a:rPr lang="en-US" sz="3200" b="1" i="0">
                <a:solidFill>
                  <a:srgbClr val="0070C0"/>
                </a:solidFill>
                <a:effectLst/>
                <a:latin typeface="Times New Roman" panose="02020603050405020304" pitchFamily="18" charset="0"/>
                <a:cs typeface="Times New Roman" panose="02020603050405020304" pitchFamily="18" charset="0"/>
              </a:rPr>
              <a:t> </a:t>
            </a:r>
          </a:p>
          <a:p>
            <a:r>
              <a:rPr lang="en-US" sz="3200" b="1" i="0">
                <a:solidFill>
                  <a:srgbClr val="0070C0"/>
                </a:solidFill>
                <a:effectLst/>
                <a:latin typeface="Times New Roman" panose="02020603050405020304" pitchFamily="18" charset="0"/>
                <a:cs typeface="Times New Roman" panose="02020603050405020304" pitchFamily="18" charset="0"/>
              </a:rPr>
              <a:t>She spots Percy Gryce.</a:t>
            </a:r>
          </a:p>
          <a:p>
            <a:r>
              <a:rPr lang="en-US" sz="3200" b="1" i="0">
                <a:solidFill>
                  <a:srgbClr val="0070C0"/>
                </a:solidFill>
                <a:effectLst/>
                <a:latin typeface="Times New Roman" panose="02020603050405020304" pitchFamily="18" charset="0"/>
                <a:cs typeface="Times New Roman" panose="02020603050405020304" pitchFamily="18" charset="0"/>
              </a:rPr>
              <a:t>Gerty informs Lily that Percy is completely in love with </a:t>
            </a:r>
            <a:r>
              <a:rPr lang="en-US" sz="3200"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Evie Van Osburgh</a:t>
            </a:r>
            <a:r>
              <a:rPr lang="en-US" sz="3200" b="1" i="0">
                <a:solidFill>
                  <a:srgbClr val="0070C0"/>
                </a:solidFill>
                <a:effectLst/>
                <a:latin typeface="Times New Roman" panose="02020603050405020304" pitchFamily="18" charset="0"/>
                <a:cs typeface="Times New Roman" panose="02020603050405020304" pitchFamily="18" charset="0"/>
              </a:rPr>
              <a:t>, a woman whom Lily considers the dumbest of the Van Osburgh daughters.</a:t>
            </a:r>
          </a:p>
          <a:p>
            <a:r>
              <a:rPr lang="en-US" sz="3200" b="1" i="0">
                <a:solidFill>
                  <a:srgbClr val="0070C0"/>
                </a:solidFill>
                <a:effectLst/>
                <a:latin typeface="Times New Roman" panose="02020603050405020304" pitchFamily="18" charset="0"/>
                <a:cs typeface="Times New Roman" panose="02020603050405020304" pitchFamily="18" charset="0"/>
              </a:rPr>
              <a:t>Gus Trenor comes over and tells her that he has a fat check for four thousand dollars for her in his pocket. </a:t>
            </a:r>
          </a:p>
          <a:p>
            <a:r>
              <a:rPr lang="en-US" sz="3200" b="1">
                <a:solidFill>
                  <a:srgbClr val="0070C0"/>
                </a:solidFill>
                <a:latin typeface="Times New Roman" panose="02020603050405020304" pitchFamily="18" charset="0"/>
                <a:cs typeface="Times New Roman" panose="02020603050405020304" pitchFamily="18" charset="0"/>
              </a:rPr>
              <a:t>S</a:t>
            </a:r>
            <a:r>
              <a:rPr lang="en-US" sz="3200" b="1" i="0">
                <a:solidFill>
                  <a:srgbClr val="0070C0"/>
                </a:solidFill>
                <a:effectLst/>
                <a:latin typeface="Times New Roman" panose="02020603050405020304" pitchFamily="18" charset="0"/>
                <a:cs typeface="Times New Roman" panose="02020603050405020304" pitchFamily="18" charset="0"/>
              </a:rPr>
              <a:t>he encounters Mrs. Van Osburgh who secretly tells her that Evie and Gryce are already engaged.</a:t>
            </a:r>
            <a:endParaRPr lang="en-US" sz="32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0998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C9125D-9244-A542-8286-E1448E858BF2}"/>
              </a:ext>
            </a:extLst>
          </p:cNvPr>
          <p:cNvSpPr>
            <a:spLocks noGrp="1"/>
          </p:cNvSpPr>
          <p:nvPr>
            <p:ph idx="1"/>
          </p:nvPr>
        </p:nvSpPr>
        <p:spPr>
          <a:xfrm>
            <a:off x="284559" y="539750"/>
            <a:ext cx="10515600" cy="4351338"/>
          </a:xfrm>
        </p:spPr>
        <p:txBody>
          <a:bodyPr>
            <a:normAutofit fontScale="25000" lnSpcReduction="20000"/>
          </a:bodyPr>
          <a:lstStyle/>
          <a:p>
            <a:r>
              <a:rPr lang="en-US" sz="16000" b="1" i="0">
                <a:solidFill>
                  <a:srgbClr val="0070C0"/>
                </a:solidFill>
                <a:effectLst/>
                <a:latin typeface="Times New Roman" panose="02020603050405020304" pitchFamily="18" charset="0"/>
                <a:cs typeface="Times New Roman" panose="02020603050405020304" pitchFamily="18" charset="0"/>
              </a:rPr>
              <a:t>Lily returns home to her aunt's house during the annual cleaning period. </a:t>
            </a:r>
          </a:p>
          <a:p>
            <a:r>
              <a:rPr lang="en-US" sz="16000" b="1" i="0">
                <a:solidFill>
                  <a:srgbClr val="0070C0"/>
                </a:solidFill>
                <a:effectLst/>
                <a:latin typeface="Times New Roman" panose="02020603050405020304" pitchFamily="18" charset="0"/>
                <a:cs typeface="Times New Roman" panose="02020603050405020304" pitchFamily="18" charset="0"/>
              </a:rPr>
              <a:t>She encounters the same woman cleaning the stairs that she had first met at the Benedick.</a:t>
            </a:r>
          </a:p>
          <a:p>
            <a:r>
              <a:rPr lang="en-US" sz="16000" b="1" i="0">
                <a:solidFill>
                  <a:srgbClr val="0070C0"/>
                </a:solidFill>
                <a:effectLst/>
                <a:latin typeface="Times New Roman" panose="02020603050405020304" pitchFamily="18" charset="0"/>
                <a:cs typeface="Times New Roman" panose="02020603050405020304" pitchFamily="18" charset="0"/>
              </a:rPr>
              <a:t>Later the woman, a </a:t>
            </a:r>
            <a:r>
              <a:rPr lang="en-US" sz="160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Mrs. Haffen</a:t>
            </a:r>
            <a:r>
              <a:rPr lang="en-US" sz="16000" b="1" i="0">
                <a:solidFill>
                  <a:srgbClr val="0070C0"/>
                </a:solidFill>
                <a:effectLst/>
                <a:latin typeface="Times New Roman" panose="02020603050405020304" pitchFamily="18" charset="0"/>
                <a:cs typeface="Times New Roman" panose="02020603050405020304" pitchFamily="18" charset="0"/>
              </a:rPr>
              <a:t>, returns to the house with some letters written by Mrs. Dorset to Selden, letters that implicate her in an affair with him.</a:t>
            </a:r>
          </a:p>
          <a:p>
            <a:r>
              <a:rPr lang="en-US" sz="16000" b="1" i="0">
                <a:solidFill>
                  <a:srgbClr val="0070C0"/>
                </a:solidFill>
                <a:effectLst/>
                <a:latin typeface="Times New Roman" panose="02020603050405020304" pitchFamily="18" charset="0"/>
                <a:cs typeface="Times New Roman" panose="02020603050405020304" pitchFamily="18" charset="0"/>
              </a:rPr>
              <a:t>Lily immediately realizes the value of the letters and eventually buys them.</a:t>
            </a:r>
          </a:p>
          <a:p>
            <a:pPr fontAlgn="base"/>
            <a:r>
              <a:rPr lang="en-US" sz="16000" b="1" i="0">
                <a:solidFill>
                  <a:srgbClr val="0070C0"/>
                </a:solidFill>
                <a:effectLst/>
                <a:latin typeface="Times New Roman" panose="02020603050405020304" pitchFamily="18" charset="0"/>
                <a:cs typeface="Times New Roman" panose="02020603050405020304" pitchFamily="18" charset="0"/>
              </a:rPr>
              <a:t> Lily resolves to use the letters she has just purchased as a means of getting back at Mrs. Dorset for ruining her chances with Gryce.</a:t>
            </a:r>
          </a:p>
          <a:p>
            <a:pPr marL="0" indent="0" fontAlgn="base">
              <a:buNone/>
            </a:pPr>
            <a:endParaRPr lang="en-US" sz="16000" b="1" i="0">
              <a:solidFill>
                <a:srgbClr val="0070C0"/>
              </a:solidFill>
              <a:effectLst/>
              <a:latin typeface="Times New Roman" panose="02020603050405020304" pitchFamily="18" charset="0"/>
              <a:cs typeface="Times New Roman" panose="02020603050405020304" pitchFamily="18" charset="0"/>
            </a:endParaRPr>
          </a:p>
          <a:p>
            <a:endParaRPr lang="en-US"/>
          </a:p>
        </p:txBody>
      </p:sp>
      <p:sp>
        <p:nvSpPr>
          <p:cNvPr id="5" name="Title 1">
            <a:extLst>
              <a:ext uri="{FF2B5EF4-FFF2-40B4-BE49-F238E27FC236}">
                <a16:creationId xmlns:a16="http://schemas.microsoft.com/office/drawing/2014/main" id="{6CF3BCA3-609B-8F4C-AAD5-6E5C15988791}"/>
              </a:ext>
            </a:extLst>
          </p:cNvPr>
          <p:cNvSpPr txBox="1">
            <a:spLocks noGrp="1"/>
          </p:cNvSpPr>
          <p:nvPr>
            <p:ph type="title"/>
          </p:nvPr>
        </p:nvSpPr>
        <p:spPr>
          <a:xfrm>
            <a:off x="3142059" y="-3944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9</a:t>
            </a:r>
            <a:endParaRPr lang="en-US"/>
          </a:p>
        </p:txBody>
      </p:sp>
    </p:spTree>
    <p:extLst>
      <p:ext uri="{BB962C8B-B14F-4D97-AF65-F5344CB8AC3E}">
        <p14:creationId xmlns:p14="http://schemas.microsoft.com/office/powerpoint/2010/main" val="18091567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EAE00-FE8D-274C-B5D9-3F4759E29BF9}"/>
              </a:ext>
            </a:extLst>
          </p:cNvPr>
          <p:cNvSpPr>
            <a:spLocks noGrp="1"/>
          </p:cNvSpPr>
          <p:nvPr>
            <p:ph idx="1"/>
          </p:nvPr>
        </p:nvSpPr>
        <p:spPr>
          <a:xfrm>
            <a:off x="552450" y="1111250"/>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Lily spends most of the autumn with her aunt, Mrs. Peniston.</a:t>
            </a:r>
          </a:p>
          <a:p>
            <a:r>
              <a:rPr lang="en-US" b="1" i="0">
                <a:solidFill>
                  <a:srgbClr val="0070C0"/>
                </a:solidFill>
                <a:effectLst/>
                <a:latin typeface="Times New Roman" panose="02020603050405020304" pitchFamily="18" charset="0"/>
                <a:cs typeface="Times New Roman" panose="02020603050405020304" pitchFamily="18" charset="0"/>
              </a:rPr>
              <a:t>She enjoys taking her time to slowly spend the money that Gus Trenor has earned for her.</a:t>
            </a:r>
          </a:p>
          <a:p>
            <a:r>
              <a:rPr lang="en-US" b="1" i="0">
                <a:solidFill>
                  <a:srgbClr val="0070C0"/>
                </a:solidFill>
                <a:effectLst/>
                <a:latin typeface="Times New Roman" panose="02020603050405020304" pitchFamily="18" charset="0"/>
                <a:cs typeface="Times New Roman" panose="02020603050405020304" pitchFamily="18" charset="0"/>
              </a:rPr>
              <a:t> On one occasion she runs into Gerty Farish and philanthropically hands out a large sum of money as a donation to Gerty's charity. </a:t>
            </a:r>
          </a:p>
          <a:p>
            <a:r>
              <a:rPr lang="en-US" b="1" i="0">
                <a:solidFill>
                  <a:srgbClr val="0070C0"/>
                </a:solidFill>
                <a:effectLst/>
                <a:latin typeface="Times New Roman" panose="02020603050405020304" pitchFamily="18" charset="0"/>
                <a:cs typeface="Times New Roman" panose="02020603050405020304" pitchFamily="18" charset="0"/>
              </a:rPr>
              <a:t>After Lily has returned to her aunt, Rosedale stops by one evening and pressures her into going to the opera with him.</a:t>
            </a:r>
          </a:p>
          <a:p>
            <a:r>
              <a:rPr lang="en-US" b="1" i="0">
                <a:solidFill>
                  <a:srgbClr val="0070C0"/>
                </a:solidFill>
                <a:effectLst/>
                <a:latin typeface="Times New Roman" panose="02020603050405020304" pitchFamily="18" charset="0"/>
                <a:cs typeface="Times New Roman" panose="02020603050405020304" pitchFamily="18" charset="0"/>
              </a:rPr>
              <a:t>At the opera, she soon discovers that Gus Trenor expects her to spend time with him in return for the monetary favors he has bestowed on her.</a:t>
            </a:r>
          </a:p>
          <a:p>
            <a:r>
              <a:rPr lang="en-US" b="1">
                <a:solidFill>
                  <a:srgbClr val="0070C0"/>
                </a:solidFill>
                <a:latin typeface="Times New Roman" panose="02020603050405020304" pitchFamily="18" charset="0"/>
                <a:cs typeface="Times New Roman" panose="02020603050405020304" pitchFamily="18" charset="0"/>
              </a:rPr>
              <a:t>George Dorset</a:t>
            </a:r>
            <a:r>
              <a:rPr lang="en-US" b="1" i="0">
                <a:solidFill>
                  <a:srgbClr val="0070C0"/>
                </a:solidFill>
                <a:effectLst/>
                <a:latin typeface="Times New Roman" panose="02020603050405020304" pitchFamily="18" charset="0"/>
                <a:cs typeface="Times New Roman" panose="02020603050405020304" pitchFamily="18" charset="0"/>
              </a:rPr>
              <a:t> invites Lily to his house on behalf of his wife Bertha, an invitation she is happy to accept.</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1834CC1D-DD20-A94F-AC4D-6091AFC9E0B1}"/>
              </a:ext>
            </a:extLst>
          </p:cNvPr>
          <p:cNvSpPr txBox="1">
            <a:spLocks noGrp="1"/>
          </p:cNvSpPr>
          <p:nvPr>
            <p:ph type="title"/>
          </p:nvPr>
        </p:nvSpPr>
        <p:spPr>
          <a:xfrm>
            <a:off x="3963591"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10</a:t>
            </a:r>
            <a:endParaRPr lang="en-US"/>
          </a:p>
        </p:txBody>
      </p:sp>
    </p:spTree>
    <p:extLst>
      <p:ext uri="{BB962C8B-B14F-4D97-AF65-F5344CB8AC3E}">
        <p14:creationId xmlns:p14="http://schemas.microsoft.com/office/powerpoint/2010/main" val="20783174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71FA0B-FBFA-5D47-905F-6827DD216BF0}"/>
              </a:ext>
            </a:extLst>
          </p:cNvPr>
          <p:cNvSpPr>
            <a:spLocks noGrp="1"/>
          </p:cNvSpPr>
          <p:nvPr>
            <p:ph idx="1"/>
          </p:nvPr>
        </p:nvSpPr>
        <p:spPr>
          <a:xfrm>
            <a:off x="1445418" y="780851"/>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Rosedale and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Wellington Bry</a:t>
            </a:r>
            <a:r>
              <a:rPr lang="en-US" b="1" i="0">
                <a:solidFill>
                  <a:srgbClr val="0070C0"/>
                </a:solidFill>
                <a:effectLst/>
                <a:latin typeface="Times New Roman" panose="02020603050405020304" pitchFamily="18" charset="0"/>
                <a:cs typeface="Times New Roman" panose="02020603050405020304" pitchFamily="18" charset="0"/>
              </a:rPr>
              <a:t> continue making a great deal of money.</a:t>
            </a:r>
          </a:p>
          <a:p>
            <a:r>
              <a:rPr lang="en-US" b="1" i="0">
                <a:solidFill>
                  <a:srgbClr val="0070C0"/>
                </a:solidFill>
                <a:effectLst/>
                <a:latin typeface="Times New Roman" panose="02020603050405020304" pitchFamily="18" charset="0"/>
                <a:cs typeface="Times New Roman" panose="02020603050405020304" pitchFamily="18" charset="0"/>
              </a:rPr>
              <a:t>Rosedale, thinks that Lily might be the perfect person to complement his social ambitions were he to marry her.</a:t>
            </a:r>
          </a:p>
          <a:p>
            <a:r>
              <a:rPr lang="en-US" b="1" i="0">
                <a:solidFill>
                  <a:srgbClr val="0070C0"/>
                </a:solidFill>
                <a:effectLst/>
                <a:latin typeface="Times New Roman" panose="02020603050405020304" pitchFamily="18" charset="0"/>
                <a:cs typeface="Times New Roman" panose="02020603050405020304" pitchFamily="18" charset="0"/>
              </a:rPr>
              <a:t>Lily has accidentally offended her cousin </a:t>
            </a:r>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Grace Stepney</a:t>
            </a:r>
            <a:r>
              <a:rPr lang="en-US" b="1" i="0">
                <a:solidFill>
                  <a:srgbClr val="0070C0"/>
                </a:solidFill>
                <a:effectLst/>
                <a:latin typeface="Times New Roman" panose="02020603050405020304" pitchFamily="18" charset="0"/>
                <a:cs typeface="Times New Roman" panose="02020603050405020304" pitchFamily="18" charset="0"/>
              </a:rPr>
              <a:t> by excluding her from one of </a:t>
            </a:r>
            <a:r>
              <a:rPr lang="en-US"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Mrs. Peniston</a:t>
            </a:r>
            <a:r>
              <a:rPr lang="en-US" b="1" i="0">
                <a:solidFill>
                  <a:srgbClr val="0070C0"/>
                </a:solidFill>
                <a:effectLst/>
                <a:latin typeface="Times New Roman" panose="02020603050405020304" pitchFamily="18" charset="0"/>
                <a:cs typeface="Times New Roman" panose="02020603050405020304" pitchFamily="18" charset="0"/>
              </a:rPr>
              <a:t>'s infrequent dinner parties. </a:t>
            </a:r>
          </a:p>
          <a:p>
            <a:r>
              <a:rPr lang="en-US" b="1" i="0">
                <a:solidFill>
                  <a:srgbClr val="0070C0"/>
                </a:solidFill>
                <a:effectLst/>
                <a:latin typeface="Times New Roman" panose="02020603050405020304" pitchFamily="18" charset="0"/>
                <a:cs typeface="Times New Roman" panose="02020603050405020304" pitchFamily="18" charset="0"/>
              </a:rPr>
              <a:t>Grace visits Mrs. Peniston she reveals to her that Lily has been seen with </a:t>
            </a:r>
            <a:r>
              <a:rPr lang="en-US" b="1" i="0">
                <a:solidFill>
                  <a:srgbClr val="0070C0"/>
                </a:solidFill>
                <a:effectLst/>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Gus Trenor</a:t>
            </a:r>
            <a:r>
              <a:rPr lang="en-US" b="1" i="0">
                <a:solidFill>
                  <a:srgbClr val="0070C0"/>
                </a:solidFill>
                <a:effectLst/>
                <a:latin typeface="Times New Roman" panose="02020603050405020304" pitchFamily="18" charset="0"/>
                <a:cs typeface="Times New Roman" panose="02020603050405020304" pitchFamily="18" charset="0"/>
              </a:rPr>
              <a:t> and insinuates that it is because Lily needs money to pay off her gambling debts. </a:t>
            </a:r>
          </a:p>
          <a:p>
            <a:r>
              <a:rPr lang="en-US" b="1" i="0">
                <a:solidFill>
                  <a:srgbClr val="0070C0"/>
                </a:solidFill>
                <a:effectLst/>
                <a:latin typeface="Times New Roman" panose="02020603050405020304" pitchFamily="18" charset="0"/>
                <a:cs typeface="Times New Roman" panose="02020603050405020304" pitchFamily="18" charset="0"/>
              </a:rPr>
              <a:t>Mrs. Peniston, a highly moral woman, is extremely upset to hear that her niece is spending time with a married man, and even more upset to learn that she is gambling.</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A9A199FD-DC6C-2D42-94D1-FBC07823D90D}"/>
              </a:ext>
            </a:extLst>
          </p:cNvPr>
          <p:cNvSpPr txBox="1">
            <a:spLocks noGrp="1"/>
          </p:cNvSpPr>
          <p:nvPr>
            <p:ph type="title"/>
          </p:nvPr>
        </p:nvSpPr>
        <p:spPr>
          <a:xfrm>
            <a:off x="3338512" y="-2857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11</a:t>
            </a:r>
            <a:endParaRPr lang="en-US"/>
          </a:p>
        </p:txBody>
      </p:sp>
    </p:spTree>
    <p:extLst>
      <p:ext uri="{BB962C8B-B14F-4D97-AF65-F5344CB8AC3E}">
        <p14:creationId xmlns:p14="http://schemas.microsoft.com/office/powerpoint/2010/main" val="14935579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FA742-69DA-2C4E-AD66-019F2B045D80}"/>
              </a:ext>
            </a:extLst>
          </p:cNvPr>
          <p:cNvSpPr>
            <a:spLocks noGrp="1"/>
          </p:cNvSpPr>
          <p:nvPr>
            <p:ph idx="1"/>
          </p:nvPr>
        </p:nvSpPr>
        <p:spPr>
          <a:xfrm>
            <a:off x="677465" y="1343818"/>
            <a:ext cx="10515600" cy="4351338"/>
          </a:xfrm>
        </p:spPr>
        <p:txBody>
          <a:bodyPr>
            <a:normAutofit fontScale="25000" lnSpcReduction="20000"/>
          </a:bodyPr>
          <a:lstStyle/>
          <a:p>
            <a:r>
              <a:rPr lang="en-US" sz="9800" b="1" i="0">
                <a:solidFill>
                  <a:srgbClr val="0070C0"/>
                </a:solidFill>
                <a:effectLst/>
                <a:latin typeface="Times New Roman" panose="02020603050405020304" pitchFamily="18" charset="0"/>
                <a:cs typeface="Times New Roman" panose="02020603050405020304" pitchFamily="18" charset="0"/>
              </a:rPr>
              <a:t>Lily, upset by the way things are proceeding, passes </a:t>
            </a:r>
            <a:r>
              <a:rPr lang="en-US" sz="98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Judy Trenor</a:t>
            </a:r>
            <a:r>
              <a:rPr lang="en-US" sz="9800" b="1" i="0">
                <a:solidFill>
                  <a:srgbClr val="0070C0"/>
                </a:solidFill>
                <a:effectLst/>
                <a:latin typeface="Times New Roman" panose="02020603050405020304" pitchFamily="18" charset="0"/>
                <a:cs typeface="Times New Roman" panose="02020603050405020304" pitchFamily="18" charset="0"/>
              </a:rPr>
              <a:t> in the street one day and receives a colder reception than she expects. </a:t>
            </a:r>
          </a:p>
          <a:p>
            <a:r>
              <a:rPr lang="en-US" sz="9800" b="1" i="0">
                <a:solidFill>
                  <a:srgbClr val="0070C0"/>
                </a:solidFill>
                <a:effectLst/>
                <a:latin typeface="Times New Roman" panose="02020603050405020304" pitchFamily="18" charset="0"/>
                <a:cs typeface="Times New Roman" panose="02020603050405020304" pitchFamily="18" charset="0"/>
              </a:rPr>
              <a:t>She wonders if Mrs. Trenor has heard anything about her husband and his loans. </a:t>
            </a:r>
          </a:p>
          <a:p>
            <a:r>
              <a:rPr lang="en-US" sz="9800" b="1" i="0">
                <a:solidFill>
                  <a:srgbClr val="0070C0"/>
                </a:solidFill>
                <a:effectLst/>
                <a:latin typeface="Times New Roman" panose="02020603050405020304" pitchFamily="18" charset="0"/>
                <a:cs typeface="Times New Roman" panose="02020603050405020304" pitchFamily="18" charset="0"/>
              </a:rPr>
              <a:t>Lily invites herself to a weekend party at </a:t>
            </a:r>
            <a:r>
              <a:rPr lang="en-US" sz="9800"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Bellomont</a:t>
            </a:r>
            <a:r>
              <a:rPr lang="en-US" sz="9800" b="1" i="0">
                <a:solidFill>
                  <a:srgbClr val="0070C0"/>
                </a:solidFill>
                <a:effectLst/>
                <a:latin typeface="Times New Roman" panose="02020603050405020304" pitchFamily="18" charset="0"/>
                <a:cs typeface="Times New Roman" panose="02020603050405020304" pitchFamily="18" charset="0"/>
              </a:rPr>
              <a:t>, but she does not succeed in making things better and returns home.</a:t>
            </a:r>
          </a:p>
          <a:p>
            <a:r>
              <a:rPr lang="en-US" sz="9800" b="1" i="0">
                <a:solidFill>
                  <a:srgbClr val="0070C0"/>
                </a:solidFill>
                <a:effectLst/>
                <a:latin typeface="Times New Roman" panose="02020603050405020304" pitchFamily="18" charset="0"/>
                <a:cs typeface="Times New Roman" panose="02020603050405020304" pitchFamily="18" charset="0"/>
              </a:rPr>
              <a:t>Meanwhile, the Wellington Brys have decided to throw a big party in order to seduce "society" into accepting them.</a:t>
            </a:r>
          </a:p>
          <a:p>
            <a:r>
              <a:rPr lang="en-US" sz="9800" b="1">
                <a:solidFill>
                  <a:srgbClr val="0070C0"/>
                </a:solidFill>
                <a:latin typeface="Times New Roman" panose="02020603050405020304" pitchFamily="18" charset="0"/>
                <a:cs typeface="Times New Roman" panose="02020603050405020304" pitchFamily="18" charset="0"/>
              </a:rPr>
              <a:t>T</a:t>
            </a:r>
            <a:r>
              <a:rPr lang="en-US" sz="9800" b="1" i="0">
                <a:solidFill>
                  <a:srgbClr val="0070C0"/>
                </a:solidFill>
                <a:effectLst/>
                <a:latin typeface="Times New Roman" panose="02020603050405020304" pitchFamily="18" charset="0"/>
                <a:cs typeface="Times New Roman" panose="02020603050405020304" pitchFamily="18" charset="0"/>
              </a:rPr>
              <a:t>he main attraction is a play in which various women present themselves.</a:t>
            </a:r>
          </a:p>
          <a:p>
            <a:r>
              <a:rPr lang="en-US" sz="9800" b="1" i="0">
                <a:solidFill>
                  <a:srgbClr val="0070C0"/>
                </a:solidFill>
                <a:effectLst/>
                <a:latin typeface="Times New Roman" panose="02020603050405020304" pitchFamily="18" charset="0"/>
                <a:cs typeface="Times New Roman" panose="02020603050405020304" pitchFamily="18" charset="0"/>
              </a:rPr>
              <a:t>Lily is in the play and cleverly chooses to be in a Reynolds', thereby allowing her beauty to shine.</a:t>
            </a:r>
          </a:p>
          <a:p>
            <a:r>
              <a:rPr lang="en-US" sz="9800" b="1" i="0">
                <a:solidFill>
                  <a:srgbClr val="0070C0"/>
                </a:solidFill>
                <a:effectLst/>
                <a:latin typeface="Times New Roman" panose="02020603050405020304" pitchFamily="18" charset="0"/>
                <a:cs typeface="Times New Roman" panose="02020603050405020304" pitchFamily="18" charset="0"/>
              </a:rPr>
              <a:t>Selden is so taken in by her looks.</a:t>
            </a:r>
          </a:p>
          <a:p>
            <a:r>
              <a:rPr lang="en-US" sz="9800" b="1">
                <a:solidFill>
                  <a:srgbClr val="0070C0"/>
                </a:solidFill>
                <a:latin typeface="Times New Roman" panose="02020603050405020304" pitchFamily="18" charset="0"/>
                <a:cs typeface="Times New Roman" panose="02020603050405020304" pitchFamily="18" charset="0"/>
              </a:rPr>
              <a:t>H</a:t>
            </a:r>
            <a:r>
              <a:rPr lang="en-US" sz="9800" b="1" i="0">
                <a:solidFill>
                  <a:srgbClr val="0070C0"/>
                </a:solidFill>
                <a:effectLst/>
                <a:latin typeface="Times New Roman" panose="02020603050405020304" pitchFamily="18" charset="0"/>
                <a:cs typeface="Times New Roman" panose="02020603050405020304" pitchFamily="18" charset="0"/>
              </a:rPr>
              <a:t>e tells Lily that he loves her.</a:t>
            </a:r>
          </a:p>
          <a:p>
            <a:endParaRPr lang="en-US" b="0" i="0">
              <a:solidFill>
                <a:srgbClr val="0070C0"/>
              </a:solidFill>
              <a:effectLst/>
              <a:latin typeface="-apple-system"/>
            </a:endParaRPr>
          </a:p>
          <a:p>
            <a:endParaRPr lang="en-US"/>
          </a:p>
        </p:txBody>
      </p:sp>
      <p:sp>
        <p:nvSpPr>
          <p:cNvPr id="5" name="Title 1">
            <a:extLst>
              <a:ext uri="{FF2B5EF4-FFF2-40B4-BE49-F238E27FC236}">
                <a16:creationId xmlns:a16="http://schemas.microsoft.com/office/drawing/2014/main" id="{9951FD85-FCD9-B842-9E6C-89CBDC37F39F}"/>
              </a:ext>
            </a:extLst>
          </p:cNvPr>
          <p:cNvSpPr txBox="1">
            <a:spLocks noGrp="1"/>
          </p:cNvSpPr>
          <p:nvPr>
            <p:ph type="title"/>
          </p:nvPr>
        </p:nvSpPr>
        <p:spPr>
          <a:xfrm>
            <a:off x="3481388"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12</a:t>
            </a:r>
            <a:endParaRPr lang="en-US"/>
          </a:p>
        </p:txBody>
      </p:sp>
    </p:spTree>
    <p:extLst>
      <p:ext uri="{BB962C8B-B14F-4D97-AF65-F5344CB8AC3E}">
        <p14:creationId xmlns:p14="http://schemas.microsoft.com/office/powerpoint/2010/main" val="10248706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D356F2-4D46-A046-85CC-1DE47BA59B03}"/>
              </a:ext>
            </a:extLst>
          </p:cNvPr>
          <p:cNvSpPr>
            <a:spLocks noGrp="1"/>
          </p:cNvSpPr>
          <p:nvPr>
            <p:ph idx="1"/>
          </p:nvPr>
        </p:nvSpPr>
        <p:spPr>
          <a:xfrm>
            <a:off x="838200" y="1504156"/>
            <a:ext cx="10515600" cy="4351338"/>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Lily wakes up the next morning and has two invitations, one from Selden and one from Mrs. Trenor.</a:t>
            </a:r>
          </a:p>
          <a:p>
            <a:r>
              <a:rPr lang="en-US" b="1" i="0">
                <a:solidFill>
                  <a:srgbClr val="0070C0"/>
                </a:solidFill>
                <a:effectLst/>
                <a:latin typeface="Times New Roman" panose="02020603050405020304" pitchFamily="18" charset="0"/>
                <a:cs typeface="Times New Roman" panose="02020603050405020304" pitchFamily="18" charset="0"/>
              </a:rPr>
              <a:t>She agrees to meet with Mrs. Trenor that night and goes to the house.</a:t>
            </a:r>
          </a:p>
          <a:p>
            <a:r>
              <a:rPr lang="en-US" b="1">
                <a:solidFill>
                  <a:srgbClr val="0070C0"/>
                </a:solidFill>
                <a:latin typeface="Times New Roman" panose="02020603050405020304" pitchFamily="18" charset="0"/>
                <a:cs typeface="Times New Roman" panose="02020603050405020304" pitchFamily="18" charset="0"/>
              </a:rPr>
              <a:t>Mrs Trenor is not in the house, Her husband tries to seduce Lily, because he has invested money for her.</a:t>
            </a:r>
          </a:p>
          <a:p>
            <a:r>
              <a:rPr lang="en-US" b="1">
                <a:solidFill>
                  <a:srgbClr val="0070C0"/>
                </a:solidFill>
                <a:latin typeface="Times New Roman" panose="02020603050405020304" pitchFamily="18" charset="0"/>
                <a:cs typeface="Times New Roman" panose="02020603050405020304" pitchFamily="18" charset="0"/>
              </a:rPr>
              <a:t>Lily</a:t>
            </a:r>
            <a:r>
              <a:rPr lang="en-US" b="1" i="0">
                <a:solidFill>
                  <a:srgbClr val="0070C0"/>
                </a:solidFill>
                <a:effectLst/>
                <a:latin typeface="Times New Roman" panose="02020603050405020304" pitchFamily="18" charset="0"/>
                <a:cs typeface="Times New Roman" panose="02020603050405020304" pitchFamily="18" charset="0"/>
              </a:rPr>
              <a:t> is able to call a cab and leave the house.</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931149B2-CC34-A24E-883B-838403953A72}"/>
              </a:ext>
            </a:extLst>
          </p:cNvPr>
          <p:cNvSpPr txBox="1">
            <a:spLocks noGrp="1"/>
          </p:cNvSpPr>
          <p:nvPr>
            <p:ph type="title"/>
          </p:nvPr>
        </p:nvSpPr>
        <p:spPr>
          <a:xfrm>
            <a:off x="3142059"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13</a:t>
            </a:r>
            <a:endParaRPr lang="en-US"/>
          </a:p>
        </p:txBody>
      </p:sp>
    </p:spTree>
    <p:extLst>
      <p:ext uri="{BB962C8B-B14F-4D97-AF65-F5344CB8AC3E}">
        <p14:creationId xmlns:p14="http://schemas.microsoft.com/office/powerpoint/2010/main" val="21520494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753C34-3C22-F44C-85B2-E6F75E455EB0}"/>
              </a:ext>
            </a:extLst>
          </p:cNvPr>
          <p:cNvSpPr>
            <a:spLocks noGrp="1"/>
          </p:cNvSpPr>
          <p:nvPr>
            <p:ph idx="1"/>
          </p:nvPr>
        </p:nvSpPr>
        <p:spPr>
          <a:xfrm>
            <a:off x="481013" y="1343818"/>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Selden finds a note from Lily agreeing to meet with him.</a:t>
            </a:r>
          </a:p>
          <a:p>
            <a:r>
              <a:rPr lang="en-US" sz="3200" b="1" i="0">
                <a:solidFill>
                  <a:srgbClr val="0070C0"/>
                </a:solidFill>
                <a:effectLst/>
                <a:latin typeface="Times New Roman" panose="02020603050405020304" pitchFamily="18" charset="0"/>
                <a:cs typeface="Times New Roman" panose="02020603050405020304" pitchFamily="18" charset="0"/>
              </a:rPr>
              <a:t>Selden is excited when he returns to his rooms and finds a note from Lily agreeing to meet with him.</a:t>
            </a:r>
          </a:p>
          <a:p>
            <a:r>
              <a:rPr lang="en-US" sz="3200" b="1" i="0">
                <a:solidFill>
                  <a:srgbClr val="0070C0"/>
                </a:solidFill>
                <a:effectLst/>
                <a:latin typeface="Times New Roman" panose="02020603050405020304" pitchFamily="18" charset="0"/>
                <a:cs typeface="Times New Roman" panose="02020603050405020304" pitchFamily="18" charset="0"/>
              </a:rPr>
              <a:t>Later Selden turns the conversation to Lily and talks about her for the rest of the evening .</a:t>
            </a:r>
          </a:p>
          <a:p>
            <a:r>
              <a:rPr lang="en-US" sz="3200" b="1" i="0">
                <a:solidFill>
                  <a:srgbClr val="0070C0"/>
                </a:solidFill>
                <a:effectLst/>
                <a:latin typeface="Times New Roman" panose="02020603050405020304" pitchFamily="18" charset="0"/>
                <a:cs typeface="Times New Roman" panose="02020603050405020304" pitchFamily="18" charset="0"/>
              </a:rPr>
              <a:t>Gerty Farish is livid that Selden has fallen in love with Lily because she feels that she has been pushed away by him.</a:t>
            </a:r>
          </a:p>
          <a:p>
            <a:r>
              <a:rPr lang="en-US" sz="3200" b="1" i="0">
                <a:solidFill>
                  <a:srgbClr val="0070C0"/>
                </a:solidFill>
                <a:effectLst/>
                <a:latin typeface="Times New Roman" panose="02020603050405020304" pitchFamily="18" charset="0"/>
                <a:cs typeface="Times New Roman" panose="02020603050405020304" pitchFamily="18" charset="0"/>
              </a:rPr>
              <a:t>Lily shows up at her door late in the night and is crying, upset about her encounter with Mr. Trenor.</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B2F5AAE9-36B3-5747-96D2-F80EF4346E1E}"/>
              </a:ext>
            </a:extLst>
          </p:cNvPr>
          <p:cNvSpPr txBox="1">
            <a:spLocks noGrp="1"/>
          </p:cNvSpPr>
          <p:nvPr>
            <p:ph type="title"/>
          </p:nvPr>
        </p:nvSpPr>
        <p:spPr>
          <a:xfrm>
            <a:off x="3374231"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14</a:t>
            </a:r>
            <a:endParaRPr lang="en-US"/>
          </a:p>
        </p:txBody>
      </p:sp>
    </p:spTree>
    <p:extLst>
      <p:ext uri="{BB962C8B-B14F-4D97-AF65-F5344CB8AC3E}">
        <p14:creationId xmlns:p14="http://schemas.microsoft.com/office/powerpoint/2010/main" val="23073270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9BE1B-C3B6-6E4D-8F51-9BF0837C6969}"/>
              </a:ext>
            </a:extLst>
          </p:cNvPr>
          <p:cNvSpPr>
            <a:spLocks noGrp="1"/>
          </p:cNvSpPr>
          <p:nvPr>
            <p:ph type="title"/>
          </p:nvPr>
        </p:nvSpPr>
        <p:spPr>
          <a:xfrm>
            <a:off x="3677841" y="-196453"/>
            <a:ext cx="10515600" cy="1325563"/>
          </a:xfrm>
        </p:spPr>
        <p:txBody>
          <a:bodyPr/>
          <a:lstStyle/>
          <a:p>
            <a:r>
              <a:rPr lang="en-US" b="1">
                <a:solidFill>
                  <a:srgbClr val="7030A0"/>
                </a:solidFill>
                <a:latin typeface="Times New Roman" panose="02020603050405020304" pitchFamily="18" charset="0"/>
                <a:cs typeface="Times New Roman" panose="02020603050405020304" pitchFamily="18" charset="0"/>
              </a:rPr>
              <a:t>About the Novel</a:t>
            </a:r>
          </a:p>
        </p:txBody>
      </p:sp>
      <p:sp>
        <p:nvSpPr>
          <p:cNvPr id="3" name="Content Placeholder 2">
            <a:extLst>
              <a:ext uri="{FF2B5EF4-FFF2-40B4-BE49-F238E27FC236}">
                <a16:creationId xmlns:a16="http://schemas.microsoft.com/office/drawing/2014/main" id="{CAEC3200-8F8D-534A-898B-54AC3F00095D}"/>
              </a:ext>
            </a:extLst>
          </p:cNvPr>
          <p:cNvSpPr>
            <a:spLocks noGrp="1"/>
          </p:cNvSpPr>
          <p:nvPr>
            <p:ph idx="1"/>
          </p:nvPr>
        </p:nvSpPr>
        <p:spPr>
          <a:xfrm>
            <a:off x="427435" y="771922"/>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First published in 1905.</a:t>
            </a:r>
          </a:p>
          <a:p>
            <a:r>
              <a:rPr lang="en-US" b="1" i="0">
                <a:solidFill>
                  <a:srgbClr val="0070C0"/>
                </a:solidFill>
                <a:effectLst/>
                <a:latin typeface="Times New Roman" panose="02020603050405020304" pitchFamily="18" charset="0"/>
                <a:cs typeface="Times New Roman" panose="02020603050405020304" pitchFamily="18" charset="0"/>
              </a:rPr>
              <a:t>It portrays the moral, social and economic restraints on a woman who dared to claim the privileges of marriage without assuming the responsibilities.</a:t>
            </a:r>
          </a:p>
          <a:p>
            <a:r>
              <a:rPr lang="en-US" b="1" i="0">
                <a:solidFill>
                  <a:srgbClr val="0070C0"/>
                </a:solidFill>
                <a:effectLst/>
                <a:latin typeface="Times New Roman" panose="02020603050405020304" pitchFamily="18" charset="0"/>
                <a:cs typeface="Times New Roman" panose="02020603050405020304" pitchFamily="18" charset="0"/>
              </a:rPr>
              <a:t>It tells the story of Lily Bart, a well-born but impoverished woman belonging to New York City's high society around the end of the 19th century.</a:t>
            </a:r>
          </a:p>
          <a:p>
            <a:r>
              <a:rPr lang="en-US" b="1" i="0">
                <a:solidFill>
                  <a:srgbClr val="0070C0"/>
                </a:solidFill>
                <a:effectLst/>
                <a:latin typeface="Times New Roman" panose="02020603050405020304" pitchFamily="18" charset="0"/>
                <a:cs typeface="Times New Roman" panose="02020603050405020304" pitchFamily="18" charset="0"/>
              </a:rPr>
              <a:t>Wharton creates a portrait of a stunning beauty who, though raised and educated to marry well both socially and economically, is reaching her 29th year, an age when her youthful blush is drawing to a close and her marital prospects are becoming ever more limited.</a:t>
            </a:r>
          </a:p>
          <a:p>
            <a:r>
              <a:rPr lang="en-US" b="1" i="1">
                <a:solidFill>
                  <a:srgbClr val="0070C0"/>
                </a:solidFill>
                <a:effectLst/>
                <a:latin typeface="Times New Roman" panose="02020603050405020304" pitchFamily="18" charset="0"/>
                <a:cs typeface="Times New Roman" panose="02020603050405020304" pitchFamily="18" charset="0"/>
              </a:rPr>
              <a:t>The House of Mirth</a:t>
            </a:r>
            <a:r>
              <a:rPr lang="en-US" b="1" i="0">
                <a:solidFill>
                  <a:srgbClr val="0070C0"/>
                </a:solidFill>
                <a:effectLst/>
                <a:latin typeface="Times New Roman" panose="02020603050405020304" pitchFamily="18" charset="0"/>
                <a:cs typeface="Times New Roman" panose="02020603050405020304" pitchFamily="18" charset="0"/>
              </a:rPr>
              <a:t> traces Lily's slow two-year social descent from privilege to a tragically lonely existence on the margins of society. </a:t>
            </a:r>
            <a:endParaRPr lang="en-US"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53894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9442D1-FABB-8A4E-B55C-11C67D967B29}"/>
              </a:ext>
            </a:extLst>
          </p:cNvPr>
          <p:cNvSpPr>
            <a:spLocks noGrp="1"/>
          </p:cNvSpPr>
          <p:nvPr>
            <p:ph idx="1"/>
          </p:nvPr>
        </p:nvSpPr>
        <p:spPr>
          <a:xfrm>
            <a:off x="838200" y="950516"/>
            <a:ext cx="10515600" cy="5907484"/>
          </a:xfrm>
        </p:spPr>
        <p:txBody>
          <a:bodyPr>
            <a:normAutofit fontScale="92500"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Lily wakes up in Gerty Farish's bed and has some tea. </a:t>
            </a:r>
          </a:p>
          <a:p>
            <a:r>
              <a:rPr lang="en-US" b="1" i="0">
                <a:solidFill>
                  <a:srgbClr val="0070C0"/>
                </a:solidFill>
                <a:effectLst/>
                <a:latin typeface="Times New Roman" panose="02020603050405020304" pitchFamily="18" charset="0"/>
                <a:cs typeface="Times New Roman" panose="02020603050405020304" pitchFamily="18" charset="0"/>
              </a:rPr>
              <a:t>She then heads home to her Aunt Peniston's house and goes to her room.</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is nine thousand dollars in debt to Mr.Tremor.</a:t>
            </a:r>
          </a:p>
          <a:p>
            <a:r>
              <a:rPr lang="en-US" b="1" i="0">
                <a:solidFill>
                  <a:srgbClr val="0070C0"/>
                </a:solidFill>
                <a:effectLst/>
                <a:latin typeface="Times New Roman" panose="02020603050405020304" pitchFamily="18" charset="0"/>
                <a:cs typeface="Times New Roman" panose="02020603050405020304" pitchFamily="18" charset="0"/>
              </a:rPr>
              <a:t>Lily makes the bold move of going to her aunt and asking for money. </a:t>
            </a:r>
          </a:p>
          <a:p>
            <a:r>
              <a:rPr lang="en-US" b="1" i="0">
                <a:solidFill>
                  <a:srgbClr val="0070C0"/>
                </a:solidFill>
                <a:effectLst/>
                <a:latin typeface="Times New Roman" panose="02020603050405020304" pitchFamily="18" charset="0"/>
                <a:cs typeface="Times New Roman" panose="02020603050405020304" pitchFamily="18" charset="0"/>
              </a:rPr>
              <a:t>When Lily admits to gambling debts she becomes stony and refuses to hear another word in addition to refusing to pay the debts.</a:t>
            </a:r>
          </a:p>
          <a:p>
            <a:r>
              <a:rPr lang="en-US" b="1">
                <a:solidFill>
                  <a:srgbClr val="0070C0"/>
                </a:solidFill>
                <a:latin typeface="Times New Roman" panose="02020603050405020304" pitchFamily="18" charset="0"/>
                <a:cs typeface="Times New Roman" panose="02020603050405020304" pitchFamily="18" charset="0"/>
              </a:rPr>
              <a:t>Rosedale t</a:t>
            </a:r>
            <a:r>
              <a:rPr lang="en-US" b="1" i="0">
                <a:solidFill>
                  <a:srgbClr val="0070C0"/>
                </a:solidFill>
                <a:effectLst/>
                <a:latin typeface="Times New Roman" panose="02020603050405020304" pitchFamily="18" charset="0"/>
                <a:cs typeface="Times New Roman" panose="02020603050405020304" pitchFamily="18" charset="0"/>
              </a:rPr>
              <a:t>ells Lily that he has enough money to be a member of the elite New York society, but that he lacks the right woman to spend it. </a:t>
            </a:r>
          </a:p>
          <a:p>
            <a:r>
              <a:rPr lang="en-US" b="1" i="0">
                <a:solidFill>
                  <a:srgbClr val="0070C0"/>
                </a:solidFill>
                <a:effectLst/>
                <a:latin typeface="Times New Roman" panose="02020603050405020304" pitchFamily="18" charset="0"/>
                <a:cs typeface="Times New Roman" panose="02020603050405020304" pitchFamily="18" charset="0"/>
              </a:rPr>
              <a:t>Rosedale hints that marrying him would end all of her monetary problems forever. </a:t>
            </a:r>
          </a:p>
          <a:p>
            <a:r>
              <a:rPr lang="en-US" b="1" i="0">
                <a:solidFill>
                  <a:srgbClr val="0070C0"/>
                </a:solidFill>
                <a:effectLst/>
                <a:latin typeface="Times New Roman" panose="02020603050405020304" pitchFamily="18" charset="0"/>
                <a:cs typeface="Times New Roman" panose="02020603050405020304" pitchFamily="18" charset="0"/>
              </a:rPr>
              <a:t>Lily, still enamored with Selden, is polite to him and asks for more time to consider his offer.</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receives an invitation from Bertha Dorset inviting her to go on a cruise in the Mediterranean</a:t>
            </a:r>
          </a:p>
          <a:p>
            <a:endParaRPr lang="en-US" b="1" i="0">
              <a:solidFill>
                <a:srgbClr val="1E1D1D"/>
              </a:solidFill>
              <a:effectLst/>
              <a:latin typeface="Times New Roman" panose="02020603050405020304" pitchFamily="18" charset="0"/>
              <a:cs typeface="Times New Roman" panose="02020603050405020304" pitchFamily="18" charset="0"/>
            </a:endParaRPr>
          </a:p>
          <a:p>
            <a:endParaRPr lang="en-US" b="0" i="0">
              <a:solidFill>
                <a:srgbClr val="1E1D1D"/>
              </a:solidFill>
              <a:effectLst/>
              <a:latin typeface="-apple-system"/>
            </a:endParaRPr>
          </a:p>
          <a:p>
            <a:endParaRPr lang="en-US" b="0" i="0">
              <a:solidFill>
                <a:srgbClr val="1E1D1D"/>
              </a:solidFill>
              <a:effectLst/>
              <a:latin typeface="-apple-system"/>
            </a:endParaRPr>
          </a:p>
          <a:p>
            <a:endParaRPr lang="en-US"/>
          </a:p>
        </p:txBody>
      </p:sp>
      <p:sp>
        <p:nvSpPr>
          <p:cNvPr id="5" name="Title 1">
            <a:extLst>
              <a:ext uri="{FF2B5EF4-FFF2-40B4-BE49-F238E27FC236}">
                <a16:creationId xmlns:a16="http://schemas.microsoft.com/office/drawing/2014/main" id="{3CD2F6C7-44F2-4C4B-9BD1-5FA966AAF5AC}"/>
              </a:ext>
            </a:extLst>
          </p:cNvPr>
          <p:cNvSpPr txBox="1">
            <a:spLocks noGrp="1"/>
          </p:cNvSpPr>
          <p:nvPr>
            <p:ph type="title"/>
          </p:nvPr>
        </p:nvSpPr>
        <p:spPr>
          <a:xfrm>
            <a:off x="4392216" y="-1964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15</a:t>
            </a:r>
            <a:endParaRPr lang="en-US"/>
          </a:p>
        </p:txBody>
      </p:sp>
    </p:spTree>
    <p:extLst>
      <p:ext uri="{BB962C8B-B14F-4D97-AF65-F5344CB8AC3E}">
        <p14:creationId xmlns:p14="http://schemas.microsoft.com/office/powerpoint/2010/main" val="37638873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86C3436D-D6F0-D440-A5D2-D36D1913D691}"/>
              </a:ext>
            </a:extLst>
          </p:cNvPr>
          <p:cNvSpPr txBox="1">
            <a:spLocks noGrp="1"/>
          </p:cNvSpPr>
          <p:nvPr>
            <p:ph idx="1"/>
          </p:nvPr>
        </p:nvSpPr>
        <p:spPr>
          <a:xfrm>
            <a:off x="1320403" y="89693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8800" b="1">
                <a:solidFill>
                  <a:srgbClr val="7030A0"/>
                </a:solidFill>
                <a:latin typeface="Times New Roman" panose="02020603050405020304" pitchFamily="18" charset="0"/>
                <a:cs typeface="Times New Roman" panose="02020603050405020304" pitchFamily="18" charset="0"/>
              </a:rPr>
              <a:t>Chapter wise</a:t>
            </a:r>
          </a:p>
          <a:p>
            <a:pPr marL="0" indent="0">
              <a:buFont typeface="Arial" panose="020B0604020202020204" pitchFamily="34" charset="0"/>
              <a:buNone/>
            </a:pPr>
            <a:r>
              <a:rPr lang="en-US" sz="8800" b="1">
                <a:solidFill>
                  <a:srgbClr val="7030A0"/>
                </a:solidFill>
                <a:latin typeface="Times New Roman" panose="02020603050405020304" pitchFamily="18" charset="0"/>
                <a:cs typeface="Times New Roman" panose="02020603050405020304" pitchFamily="18" charset="0"/>
              </a:rPr>
              <a:t>         Summary</a:t>
            </a:r>
          </a:p>
          <a:p>
            <a:pPr marL="0" indent="0">
              <a:buFont typeface="Arial" panose="020B0604020202020204" pitchFamily="34" charset="0"/>
              <a:buNone/>
            </a:pPr>
            <a:r>
              <a:rPr lang="en-US" sz="8800" b="1">
                <a:solidFill>
                  <a:srgbClr val="7030A0"/>
                </a:solidFill>
                <a:latin typeface="Times New Roman" panose="02020603050405020304" pitchFamily="18" charset="0"/>
                <a:cs typeface="Times New Roman" panose="02020603050405020304" pitchFamily="18" charset="0"/>
              </a:rPr>
              <a:t>          </a:t>
            </a:r>
            <a:r>
              <a:rPr lang="en-US" sz="8800" b="1">
                <a:solidFill>
                  <a:srgbClr val="FF0000"/>
                </a:solidFill>
                <a:latin typeface="Times New Roman" panose="02020603050405020304" pitchFamily="18" charset="0"/>
                <a:cs typeface="Times New Roman" panose="02020603050405020304" pitchFamily="18" charset="0"/>
              </a:rPr>
              <a:t>Book II</a:t>
            </a:r>
          </a:p>
          <a:p>
            <a:pPr marL="0" indent="0">
              <a:buFont typeface="Arial" panose="020B0604020202020204" pitchFamily="34" charset="0"/>
              <a:buNone/>
            </a:pPr>
            <a:endParaRPr lang="en-US" sz="8800" b="1">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93117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C53C79-2A65-3346-800F-39774409FDC9}"/>
              </a:ext>
            </a:extLst>
          </p:cNvPr>
          <p:cNvSpPr>
            <a:spLocks noGrp="1"/>
          </p:cNvSpPr>
          <p:nvPr>
            <p:ph idx="1"/>
          </p:nvPr>
        </p:nvSpPr>
        <p:spPr>
          <a:xfrm>
            <a:off x="713184" y="1593453"/>
            <a:ext cx="10515600" cy="4351338"/>
          </a:xfrm>
        </p:spPr>
        <p:txBody>
          <a:bodyPr>
            <a:normAutofit fontScale="92500" lnSpcReduction="20000"/>
          </a:bodyPr>
          <a:lstStyle/>
          <a:p>
            <a:r>
              <a:rPr lang="en-US" sz="3200" b="1" i="0">
                <a:solidFill>
                  <a:srgbClr val="0070C0"/>
                </a:solidFill>
                <a:effectLst/>
                <a:latin typeface="Times New Roman" panose="02020603050405020304" pitchFamily="18" charset="0"/>
                <a:cs typeface="Times New Roman" panose="02020603050405020304" pitchFamily="18" charset="0"/>
              </a:rPr>
              <a:t>Selden is on vacation in Monte Carlo for a week .</a:t>
            </a:r>
          </a:p>
          <a:p>
            <a:r>
              <a:rPr lang="en-US" sz="3200" b="1">
                <a:solidFill>
                  <a:srgbClr val="0070C0"/>
                </a:solidFill>
                <a:latin typeface="Times New Roman" panose="02020603050405020304" pitchFamily="18" charset="0"/>
                <a:cs typeface="Times New Roman" panose="02020603050405020304" pitchFamily="18" charset="0"/>
              </a:rPr>
              <a:t>He meets</a:t>
            </a:r>
            <a:r>
              <a:rPr lang="en-US" sz="3200" b="1" i="0">
                <a:solidFill>
                  <a:srgbClr val="0070C0"/>
                </a:solidFill>
                <a:effectLst/>
                <a:latin typeface="Times New Roman" panose="02020603050405020304" pitchFamily="18" charset="0"/>
                <a:cs typeface="Times New Roman" panose="02020603050405020304" pitchFamily="18" charset="0"/>
              </a:rPr>
              <a:t> the Wellington Brys, the Stepneys, </a:t>
            </a:r>
            <a:r>
              <a:rPr lang="en-US" sz="32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Carrie Fisher</a:t>
            </a:r>
            <a:r>
              <a:rPr lang="en-US" sz="3200" b="1" i="0">
                <a:solidFill>
                  <a:srgbClr val="0070C0"/>
                </a:solidFill>
                <a:effectLst/>
                <a:latin typeface="Times New Roman" panose="02020603050405020304" pitchFamily="18" charset="0"/>
                <a:cs typeface="Times New Roman" panose="02020603050405020304" pitchFamily="18" charset="0"/>
              </a:rPr>
              <a:t>, and a European lord.</a:t>
            </a:r>
          </a:p>
          <a:p>
            <a:r>
              <a:rPr lang="en-US" sz="3200" b="1" i="0">
                <a:solidFill>
                  <a:srgbClr val="0070C0"/>
                </a:solidFill>
                <a:effectLst/>
                <a:latin typeface="Times New Roman" panose="02020603050405020304" pitchFamily="18" charset="0"/>
                <a:cs typeface="Times New Roman" panose="02020603050405020304" pitchFamily="18" charset="0"/>
              </a:rPr>
              <a:t>they see the Dorset's yacht pulling into the harbor. </a:t>
            </a:r>
          </a:p>
          <a:p>
            <a:r>
              <a:rPr lang="en-US" sz="3200" b="1">
                <a:solidFill>
                  <a:srgbClr val="0070C0"/>
                </a:solidFill>
                <a:latin typeface="Times New Roman" panose="02020603050405020304" pitchFamily="18" charset="0"/>
                <a:cs typeface="Times New Roman" panose="02020603050405020304" pitchFamily="18" charset="0"/>
              </a:rPr>
              <a:t>Carry Fisher</a:t>
            </a:r>
            <a:r>
              <a:rPr lang="en-US" sz="3200" b="1" i="0">
                <a:solidFill>
                  <a:srgbClr val="0070C0"/>
                </a:solidFill>
                <a:effectLst/>
                <a:latin typeface="Times New Roman" panose="02020603050405020304" pitchFamily="18" charset="0"/>
                <a:cs typeface="Times New Roman" panose="02020603050405020304" pitchFamily="18" charset="0"/>
              </a:rPr>
              <a:t> soon tells him that Lily was invited onto the Dorset yacht in order to distract </a:t>
            </a:r>
            <a:r>
              <a:rPr lang="en-US" sz="3200"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George Dorset</a:t>
            </a:r>
            <a:r>
              <a:rPr lang="en-US" sz="3200" b="1" i="0">
                <a:solidFill>
                  <a:srgbClr val="0070C0"/>
                </a:solidFill>
                <a:effectLst/>
                <a:latin typeface="Times New Roman" panose="02020603050405020304" pitchFamily="18" charset="0"/>
                <a:cs typeface="Times New Roman" panose="02020603050405020304" pitchFamily="18" charset="0"/>
              </a:rPr>
              <a:t> so that his wife could have an affair with </a:t>
            </a:r>
            <a:r>
              <a:rPr lang="en-US" sz="3200" b="1" i="0">
                <a:solidFill>
                  <a:srgbClr val="0070C0"/>
                </a:solidFill>
                <a:effectLst/>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Ned Silverton</a:t>
            </a:r>
            <a:r>
              <a:rPr lang="en-US" sz="3200" b="1" i="0">
                <a:solidFill>
                  <a:srgbClr val="0070C0"/>
                </a:solidFill>
                <a:effectLst/>
                <a:latin typeface="Times New Roman" panose="02020603050405020304" pitchFamily="18" charset="0"/>
                <a:cs typeface="Times New Roman" panose="02020603050405020304" pitchFamily="18" charset="0"/>
              </a:rPr>
              <a:t>.</a:t>
            </a:r>
          </a:p>
          <a:p>
            <a:r>
              <a:rPr lang="en-US" sz="3200" b="1" i="0">
                <a:solidFill>
                  <a:srgbClr val="0070C0"/>
                </a:solidFill>
                <a:effectLst/>
                <a:latin typeface="Times New Roman" panose="02020603050405020304" pitchFamily="18" charset="0"/>
                <a:cs typeface="Times New Roman" panose="02020603050405020304" pitchFamily="18" charset="0"/>
              </a:rPr>
              <a:t> Selden becomes quite upset by this news and hastily leaves.</a:t>
            </a:r>
          </a:p>
          <a:p>
            <a:r>
              <a:rPr lang="en-US" sz="3200" b="1" i="0">
                <a:solidFill>
                  <a:srgbClr val="0070C0"/>
                </a:solidFill>
                <a:effectLst/>
                <a:latin typeface="Times New Roman" panose="02020603050405020304" pitchFamily="18" charset="0"/>
                <a:cs typeface="Times New Roman" panose="02020603050405020304" pitchFamily="18" charset="0"/>
              </a:rPr>
              <a:t>However, at the train station he unexpectedly runs into Lily and the Dorsets.</a:t>
            </a:r>
          </a:p>
          <a:p>
            <a:endParaRPr lang="en-US"/>
          </a:p>
        </p:txBody>
      </p:sp>
      <p:sp>
        <p:nvSpPr>
          <p:cNvPr id="5" name="Title 1">
            <a:extLst>
              <a:ext uri="{FF2B5EF4-FFF2-40B4-BE49-F238E27FC236}">
                <a16:creationId xmlns:a16="http://schemas.microsoft.com/office/drawing/2014/main" id="{F631273C-E573-074E-BBAE-C9733DAAE8E6}"/>
              </a:ext>
            </a:extLst>
          </p:cNvPr>
          <p:cNvSpPr txBox="1">
            <a:spLocks noGrp="1"/>
          </p:cNvSpPr>
          <p:nvPr>
            <p:ph type="title"/>
          </p:nvPr>
        </p:nvSpPr>
        <p:spPr>
          <a:xfrm>
            <a:off x="3910013"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a:t>
            </a:r>
            <a:endParaRPr lang="en-US"/>
          </a:p>
        </p:txBody>
      </p:sp>
    </p:spTree>
    <p:extLst>
      <p:ext uri="{BB962C8B-B14F-4D97-AF65-F5344CB8AC3E}">
        <p14:creationId xmlns:p14="http://schemas.microsoft.com/office/powerpoint/2010/main" val="29034384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999C0E-9981-3F43-9520-96712DCAF2FC}"/>
              </a:ext>
            </a:extLst>
          </p:cNvPr>
          <p:cNvSpPr>
            <a:spLocks noGrp="1"/>
          </p:cNvSpPr>
          <p:nvPr>
            <p:ph idx="1"/>
          </p:nvPr>
        </p:nvSpPr>
        <p:spPr>
          <a:xfrm>
            <a:off x="498871" y="1325563"/>
            <a:ext cx="10515600" cy="5389563"/>
          </a:xfrm>
        </p:spPr>
        <p:txBody>
          <a:bodyPr>
            <a:normAutofit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Lily is aboard the Sabrina, the boat belonging to the Dorsets.</a:t>
            </a:r>
          </a:p>
          <a:p>
            <a:r>
              <a:rPr lang="en-US" b="1" i="0">
                <a:solidFill>
                  <a:srgbClr val="0070C0"/>
                </a:solidFill>
                <a:effectLst/>
                <a:latin typeface="Times New Roman" panose="02020603050405020304" pitchFamily="18" charset="0"/>
                <a:cs typeface="Times New Roman" panose="02020603050405020304" pitchFamily="18" charset="0"/>
              </a:rPr>
              <a:t>While in the Casino she runs into Carrie Fisher who tells Lily that she is leaving the Brys.</a:t>
            </a:r>
          </a:p>
          <a:p>
            <a:r>
              <a:rPr lang="en-US" b="1" i="0">
                <a:solidFill>
                  <a:srgbClr val="0070C0"/>
                </a:solidFill>
                <a:effectLst/>
                <a:latin typeface="Times New Roman" panose="02020603050405020304" pitchFamily="18" charset="0"/>
                <a:cs typeface="Times New Roman" panose="02020603050405020304" pitchFamily="18" charset="0"/>
              </a:rPr>
              <a:t>George Dorset catches Lily later in the day and asks her what time Bertha came home. </a:t>
            </a:r>
          </a:p>
          <a:p>
            <a:r>
              <a:rPr lang="en-US" b="1" i="0">
                <a:solidFill>
                  <a:srgbClr val="0070C0"/>
                </a:solidFill>
                <a:effectLst/>
                <a:latin typeface="Times New Roman" panose="02020603050405020304" pitchFamily="18" charset="0"/>
                <a:cs typeface="Times New Roman" panose="02020603050405020304" pitchFamily="18" charset="0"/>
              </a:rPr>
              <a:t>He realizes that his wife was out all night with the young Ned Silverton .</a:t>
            </a:r>
          </a:p>
          <a:p>
            <a:r>
              <a:rPr lang="en-US" b="1" i="0">
                <a:solidFill>
                  <a:srgbClr val="0070C0"/>
                </a:solidFill>
                <a:effectLst/>
                <a:latin typeface="Times New Roman" panose="02020603050405020304" pitchFamily="18" charset="0"/>
                <a:cs typeface="Times New Roman" panose="02020603050405020304" pitchFamily="18" charset="0"/>
              </a:rPr>
              <a:t>He plans to go to a lawyer and Lily makes him use Selden.</a:t>
            </a:r>
          </a:p>
          <a:p>
            <a:r>
              <a:rPr lang="en-US" b="1" i="0">
                <a:solidFill>
                  <a:srgbClr val="0070C0"/>
                </a:solidFill>
                <a:effectLst/>
                <a:latin typeface="Times New Roman" panose="02020603050405020304" pitchFamily="18" charset="0"/>
                <a:cs typeface="Times New Roman" panose="02020603050405020304" pitchFamily="18" charset="0"/>
              </a:rPr>
              <a:t>Lily returns to the Sabrina and is surprised to find Mrs. Dorset on board along with the Duchess. </a:t>
            </a:r>
          </a:p>
          <a:p>
            <a:r>
              <a:rPr lang="en-US" b="1" i="0">
                <a:solidFill>
                  <a:srgbClr val="0070C0"/>
                </a:solidFill>
                <a:effectLst/>
                <a:latin typeface="Times New Roman" panose="02020603050405020304" pitchFamily="18" charset="0"/>
                <a:cs typeface="Times New Roman" panose="02020603050405020304" pitchFamily="18" charset="0"/>
              </a:rPr>
              <a:t>Mrs. Dorset accuses Lily of being alone with her husband the night before.</a:t>
            </a:r>
          </a:p>
        </p:txBody>
      </p:sp>
      <p:sp>
        <p:nvSpPr>
          <p:cNvPr id="5" name="Title 1">
            <a:extLst>
              <a:ext uri="{FF2B5EF4-FFF2-40B4-BE49-F238E27FC236}">
                <a16:creationId xmlns:a16="http://schemas.microsoft.com/office/drawing/2014/main" id="{96334D4E-95F8-104A-80BF-9324DC97B49B}"/>
              </a:ext>
            </a:extLst>
          </p:cNvPr>
          <p:cNvSpPr txBox="1">
            <a:spLocks noGrp="1"/>
          </p:cNvSpPr>
          <p:nvPr>
            <p:ph type="title"/>
          </p:nvPr>
        </p:nvSpPr>
        <p:spPr>
          <a:xfrm>
            <a:off x="3838575"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2</a:t>
            </a:r>
            <a:endParaRPr lang="en-US"/>
          </a:p>
        </p:txBody>
      </p:sp>
    </p:spTree>
    <p:extLst>
      <p:ext uri="{BB962C8B-B14F-4D97-AF65-F5344CB8AC3E}">
        <p14:creationId xmlns:p14="http://schemas.microsoft.com/office/powerpoint/2010/main" val="36070224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63FF83-2087-AD42-A55D-8C8255B5920A}"/>
              </a:ext>
            </a:extLst>
          </p:cNvPr>
          <p:cNvSpPr>
            <a:spLocks noGrp="1"/>
          </p:cNvSpPr>
          <p:nvPr>
            <p:ph idx="1"/>
          </p:nvPr>
        </p:nvSpPr>
        <p:spPr>
          <a:xfrm>
            <a:off x="1052513" y="1343818"/>
            <a:ext cx="10515600" cy="4351338"/>
          </a:xfrm>
        </p:spPr>
        <p:txBody>
          <a:bodyPr>
            <a:normAutofit fontScale="77500" lnSpcReduction="20000"/>
          </a:bodyPr>
          <a:lstStyle/>
          <a:p>
            <a:r>
              <a:rPr lang="en-US" sz="3500" b="1" i="0">
                <a:solidFill>
                  <a:srgbClr val="0070C0"/>
                </a:solidFill>
                <a:effectLst/>
                <a:latin typeface="Times New Roman" panose="02020603050405020304" pitchFamily="18" charset="0"/>
                <a:cs typeface="Times New Roman" panose="02020603050405020304" pitchFamily="18" charset="0"/>
              </a:rPr>
              <a:t>Selden meets with Mr. Dorset and convinces him to do nothing for a while, other than to act natural. </a:t>
            </a:r>
          </a:p>
          <a:p>
            <a:r>
              <a:rPr lang="en-US" sz="3500" b="1" i="0">
                <a:solidFill>
                  <a:srgbClr val="0070C0"/>
                </a:solidFill>
                <a:effectLst/>
                <a:latin typeface="Times New Roman" panose="02020603050405020304" pitchFamily="18" charset="0"/>
                <a:cs typeface="Times New Roman" panose="02020603050405020304" pitchFamily="18" charset="0"/>
              </a:rPr>
              <a:t>The next day Lily returns to the shore and meets with Selden.</a:t>
            </a:r>
          </a:p>
          <a:p>
            <a:r>
              <a:rPr lang="en-US" sz="3500" b="1" i="0">
                <a:solidFill>
                  <a:srgbClr val="0070C0"/>
                </a:solidFill>
                <a:effectLst/>
                <a:latin typeface="Times New Roman" panose="02020603050405020304" pitchFamily="18" charset="0"/>
                <a:cs typeface="Times New Roman" panose="02020603050405020304" pitchFamily="18" charset="0"/>
              </a:rPr>
              <a:t>Selden, after speaking with Lily, quickly realizes that Lily is in over her head and that Mrs. Dorset will likely contrive a story that implicates Lily in the marital scandal.</a:t>
            </a:r>
          </a:p>
          <a:p>
            <a:r>
              <a:rPr lang="en-US" sz="3500" b="1" i="0">
                <a:solidFill>
                  <a:srgbClr val="0070C0"/>
                </a:solidFill>
                <a:effectLst/>
                <a:latin typeface="Times New Roman" panose="02020603050405020304" pitchFamily="18" charset="0"/>
                <a:cs typeface="Times New Roman" panose="02020603050405020304" pitchFamily="18" charset="0"/>
              </a:rPr>
              <a:t>Selden accepts, and meets up with the Dorsets and Lily at the restaurant that night. </a:t>
            </a:r>
          </a:p>
          <a:p>
            <a:r>
              <a:rPr lang="en-US" sz="3500" b="1" i="0">
                <a:solidFill>
                  <a:srgbClr val="0070C0"/>
                </a:solidFill>
                <a:effectLst/>
                <a:latin typeface="Times New Roman" panose="02020603050405020304" pitchFamily="18" charset="0"/>
                <a:cs typeface="Times New Roman" panose="02020603050405020304" pitchFamily="18" charset="0"/>
              </a:rPr>
              <a:t>He takes Lily aside and asks her to leave the yacht, but she refuses.</a:t>
            </a:r>
          </a:p>
          <a:p>
            <a:r>
              <a:rPr lang="en-US" sz="3500" b="1" i="0">
                <a:solidFill>
                  <a:srgbClr val="0070C0"/>
                </a:solidFill>
                <a:effectLst/>
                <a:latin typeface="Times New Roman" panose="02020603050405020304" pitchFamily="18" charset="0"/>
                <a:cs typeface="Times New Roman" panose="02020603050405020304" pitchFamily="18" charset="0"/>
              </a:rPr>
              <a:t>Mrs. Dorset announces that Lily will not be joining them. </a:t>
            </a:r>
          </a:p>
          <a:p>
            <a:r>
              <a:rPr lang="en-US" sz="3500" b="1">
                <a:solidFill>
                  <a:srgbClr val="0070C0"/>
                </a:solidFill>
                <a:latin typeface="Times New Roman" panose="02020603050405020304" pitchFamily="18" charset="0"/>
                <a:cs typeface="Times New Roman" panose="02020603050405020304" pitchFamily="18" charset="0"/>
              </a:rPr>
              <a:t>Lily </a:t>
            </a:r>
            <a:r>
              <a:rPr lang="en-US" sz="3500" b="1" i="0">
                <a:solidFill>
                  <a:srgbClr val="0070C0"/>
                </a:solidFill>
                <a:effectLst/>
                <a:latin typeface="Times New Roman" panose="02020603050405020304" pitchFamily="18" charset="0"/>
                <a:cs typeface="Times New Roman" panose="02020603050405020304" pitchFamily="18" charset="0"/>
              </a:rPr>
              <a:t>leaves with Selden.</a:t>
            </a:r>
          </a:p>
          <a:p>
            <a:endParaRPr lang="en-US"/>
          </a:p>
        </p:txBody>
      </p:sp>
      <p:sp>
        <p:nvSpPr>
          <p:cNvPr id="5" name="Title 1">
            <a:extLst>
              <a:ext uri="{FF2B5EF4-FFF2-40B4-BE49-F238E27FC236}">
                <a16:creationId xmlns:a16="http://schemas.microsoft.com/office/drawing/2014/main" id="{4771F3E2-61A6-7741-87D9-5CBACA6EA126}"/>
              </a:ext>
            </a:extLst>
          </p:cNvPr>
          <p:cNvSpPr txBox="1">
            <a:spLocks noGrp="1"/>
          </p:cNvSpPr>
          <p:nvPr>
            <p:ph type="title"/>
          </p:nvPr>
        </p:nvSpPr>
        <p:spPr>
          <a:xfrm>
            <a:off x="4088606" y="1825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3</a:t>
            </a:r>
            <a:endParaRPr lang="en-US"/>
          </a:p>
        </p:txBody>
      </p:sp>
    </p:spTree>
    <p:extLst>
      <p:ext uri="{BB962C8B-B14F-4D97-AF65-F5344CB8AC3E}">
        <p14:creationId xmlns:p14="http://schemas.microsoft.com/office/powerpoint/2010/main" val="4034041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64508C-4EED-F344-8C8B-126C1E4AA131}"/>
              </a:ext>
            </a:extLst>
          </p:cNvPr>
          <p:cNvSpPr>
            <a:spLocks noGrp="1"/>
          </p:cNvSpPr>
          <p:nvPr>
            <p:ph idx="1"/>
          </p:nvPr>
        </p:nvSpPr>
        <p:spPr>
          <a:xfrm>
            <a:off x="1575197" y="1539875"/>
            <a:ext cx="10515600" cy="4351338"/>
          </a:xfrm>
        </p:spPr>
        <p:txBody>
          <a:bodyPr>
            <a:normAutofit fontScale="32500" lnSpcReduction="20000"/>
          </a:bodyPr>
          <a:lstStyle/>
          <a:p>
            <a:r>
              <a:rPr lang="en-US" sz="8000" b="1" i="0">
                <a:solidFill>
                  <a:srgbClr val="0070C0"/>
                </a:solidFill>
                <a:effectLst/>
                <a:latin typeface="Times New Roman" panose="02020603050405020304" pitchFamily="18" charset="0"/>
                <a:cs typeface="Times New Roman" panose="02020603050405020304" pitchFamily="18" charset="0"/>
              </a:rPr>
              <a:t>Mrs. Peniston has died and all of her relatives are gathered in order to find out to whom she has left her estate. </a:t>
            </a:r>
          </a:p>
          <a:p>
            <a:r>
              <a:rPr lang="en-US" sz="8000" b="1" i="0">
                <a:solidFill>
                  <a:srgbClr val="0070C0"/>
                </a:solidFill>
                <a:effectLst/>
                <a:latin typeface="Times New Roman" panose="02020603050405020304" pitchFamily="18" charset="0"/>
                <a:cs typeface="Times New Roman" panose="02020603050405020304" pitchFamily="18" charset="0"/>
              </a:rPr>
              <a:t>Lily is almost assured of the inheritance, but is surprised to receive only ten thousand dollars. </a:t>
            </a:r>
          </a:p>
          <a:p>
            <a:r>
              <a:rPr lang="en-US" sz="8000" b="1" i="0">
                <a:solidFill>
                  <a:srgbClr val="0070C0"/>
                </a:solidFill>
                <a:effectLst/>
                <a:latin typeface="Times New Roman" panose="02020603050405020304" pitchFamily="18" charset="0"/>
                <a:cs typeface="Times New Roman" panose="02020603050405020304" pitchFamily="18" charset="0"/>
              </a:rPr>
              <a:t>Instead, </a:t>
            </a:r>
            <a:r>
              <a:rPr lang="en-US" sz="80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Grace Stepney</a:t>
            </a:r>
            <a:r>
              <a:rPr lang="en-US" sz="8000" b="1" i="0">
                <a:solidFill>
                  <a:srgbClr val="0070C0"/>
                </a:solidFill>
                <a:effectLst/>
                <a:latin typeface="Times New Roman" panose="02020603050405020304" pitchFamily="18" charset="0"/>
                <a:cs typeface="Times New Roman" panose="02020603050405020304" pitchFamily="18" charset="0"/>
              </a:rPr>
              <a:t> inherits the remainder of the estate, valued at nearly four hundred thousand dollars. </a:t>
            </a:r>
          </a:p>
          <a:p>
            <a:r>
              <a:rPr lang="en-US" sz="8000" b="1" i="0">
                <a:solidFill>
                  <a:srgbClr val="0070C0"/>
                </a:solidFill>
                <a:effectLst/>
                <a:latin typeface="Times New Roman" panose="02020603050405020304" pitchFamily="18" charset="0"/>
                <a:cs typeface="Times New Roman" panose="02020603050405020304" pitchFamily="18" charset="0"/>
              </a:rPr>
              <a:t>Lily heads off to Europe to escape her declining reputation in America.</a:t>
            </a:r>
          </a:p>
          <a:p>
            <a:r>
              <a:rPr lang="en-US" sz="8000" b="1" i="0">
                <a:solidFill>
                  <a:srgbClr val="0070C0"/>
                </a:solidFill>
                <a:effectLst/>
                <a:latin typeface="Times New Roman" panose="02020603050405020304" pitchFamily="18" charset="0"/>
                <a:cs typeface="Times New Roman" panose="02020603050405020304" pitchFamily="18" charset="0"/>
              </a:rPr>
              <a:t>Lily realizes that she must pay off her debt to Gus Trenor immediately.</a:t>
            </a:r>
          </a:p>
          <a:p>
            <a:endParaRPr lang="en-US"/>
          </a:p>
        </p:txBody>
      </p:sp>
      <p:sp>
        <p:nvSpPr>
          <p:cNvPr id="5" name="Title 1">
            <a:extLst>
              <a:ext uri="{FF2B5EF4-FFF2-40B4-BE49-F238E27FC236}">
                <a16:creationId xmlns:a16="http://schemas.microsoft.com/office/drawing/2014/main" id="{0B089B45-721B-CB48-8643-3E4CDB7934F3}"/>
              </a:ext>
            </a:extLst>
          </p:cNvPr>
          <p:cNvSpPr txBox="1">
            <a:spLocks noGrp="1"/>
          </p:cNvSpPr>
          <p:nvPr>
            <p:ph type="title"/>
          </p:nvPr>
        </p:nvSpPr>
        <p:spPr>
          <a:xfrm>
            <a:off x="4035028"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4</a:t>
            </a:r>
            <a:endParaRPr lang="en-US"/>
          </a:p>
        </p:txBody>
      </p:sp>
    </p:spTree>
    <p:extLst>
      <p:ext uri="{BB962C8B-B14F-4D97-AF65-F5344CB8AC3E}">
        <p14:creationId xmlns:p14="http://schemas.microsoft.com/office/powerpoint/2010/main" val="31315689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3A10C0-E991-3049-87E4-38FDAD65963D}"/>
              </a:ext>
            </a:extLst>
          </p:cNvPr>
          <p:cNvSpPr>
            <a:spLocks noGrp="1"/>
          </p:cNvSpPr>
          <p:nvPr>
            <p:ph idx="1"/>
          </p:nvPr>
        </p:nvSpPr>
        <p:spPr>
          <a:xfrm>
            <a:off x="373857" y="897333"/>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Carrie invites her to go join the Gormers at a party they are hosting, a party that includes people of a lower social set than what Lily is used to.</a:t>
            </a:r>
          </a:p>
          <a:p>
            <a:r>
              <a:rPr lang="en-US" b="1" i="0">
                <a:solidFill>
                  <a:srgbClr val="0070C0"/>
                </a:solidFill>
                <a:effectLst/>
                <a:latin typeface="Times New Roman" panose="02020603050405020304" pitchFamily="18" charset="0"/>
                <a:cs typeface="Times New Roman" panose="02020603050405020304" pitchFamily="18" charset="0"/>
              </a:rPr>
              <a:t>She quickly joins them.</a:t>
            </a:r>
          </a:p>
          <a:p>
            <a:r>
              <a:rPr lang="en-US" b="1" i="0">
                <a:solidFill>
                  <a:srgbClr val="0070C0"/>
                </a:solidFill>
                <a:effectLst/>
                <a:latin typeface="Times New Roman" panose="02020603050405020304" pitchFamily="18" charset="0"/>
                <a:cs typeface="Times New Roman" panose="02020603050405020304" pitchFamily="18" charset="0"/>
              </a:rPr>
              <a:t>A few days later Carrie convinces Lily to join the Gormers on a trip to Alaska so that she can stay out of the public eye for a while longer.</a:t>
            </a:r>
          </a:p>
          <a:p>
            <a:r>
              <a:rPr lang="en-US" b="1" i="0">
                <a:solidFill>
                  <a:srgbClr val="0070C0"/>
                </a:solidFill>
                <a:effectLst/>
                <a:latin typeface="Times New Roman" panose="02020603050405020304" pitchFamily="18" charset="0"/>
                <a:cs typeface="Times New Roman" panose="02020603050405020304" pitchFamily="18" charset="0"/>
              </a:rPr>
              <a:t>After returning to New York, Lily meets with Carrie Fisher and is informed that she will have to marry in order to get out of her present predicament.</a:t>
            </a:r>
          </a:p>
          <a:p>
            <a:r>
              <a:rPr lang="en-US" b="1" i="0">
                <a:solidFill>
                  <a:srgbClr val="0070C0"/>
                </a:solidFill>
                <a:effectLst/>
                <a:latin typeface="Times New Roman" panose="02020603050405020304" pitchFamily="18" charset="0"/>
                <a:cs typeface="Times New Roman" panose="02020603050405020304" pitchFamily="18" charset="0"/>
              </a:rPr>
              <a:t> Carrie suggests either Mr. Dorset, who is having problems with his marriage again, or Sim Rosedale.</a:t>
            </a:r>
          </a:p>
          <a:p>
            <a:r>
              <a:rPr lang="en-US" b="1" i="0">
                <a:solidFill>
                  <a:srgbClr val="0070C0"/>
                </a:solidFill>
                <a:effectLst/>
                <a:latin typeface="Times New Roman" panose="02020603050405020304" pitchFamily="18" charset="0"/>
                <a:cs typeface="Times New Roman" panose="02020603050405020304" pitchFamily="18" charset="0"/>
              </a:rPr>
              <a:t>Lily has been thinking about Mr. Rosedale.</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CE09FD78-2A6B-834F-AC66-F2B6BED1B0A7}"/>
              </a:ext>
            </a:extLst>
          </p:cNvPr>
          <p:cNvSpPr txBox="1">
            <a:spLocks noGrp="1"/>
          </p:cNvSpPr>
          <p:nvPr>
            <p:ph type="title"/>
          </p:nvPr>
        </p:nvSpPr>
        <p:spPr>
          <a:xfrm>
            <a:off x="4070747" y="-26749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5</a:t>
            </a:r>
            <a:endParaRPr lang="en-US"/>
          </a:p>
        </p:txBody>
      </p:sp>
    </p:spTree>
    <p:extLst>
      <p:ext uri="{BB962C8B-B14F-4D97-AF65-F5344CB8AC3E}">
        <p14:creationId xmlns:p14="http://schemas.microsoft.com/office/powerpoint/2010/main" val="424018831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9593F5-DE74-FE4B-A170-F00C0B25378B}"/>
              </a:ext>
            </a:extLst>
          </p:cNvPr>
          <p:cNvSpPr>
            <a:spLocks noGrp="1"/>
          </p:cNvSpPr>
          <p:nvPr>
            <p:ph idx="1"/>
          </p:nvPr>
        </p:nvSpPr>
        <p:spPr>
          <a:xfrm>
            <a:off x="445294" y="1325563"/>
            <a:ext cx="10515600" cy="5532437"/>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Carrie accompanies the Gormers to one of their new houses and while there meets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George Dorset</a:t>
            </a:r>
            <a:r>
              <a:rPr lang="en-US" b="1" i="0">
                <a:solidFill>
                  <a:srgbClr val="0070C0"/>
                </a:solidFill>
                <a:effectLst/>
                <a:latin typeface="Times New Roman" panose="02020603050405020304" pitchFamily="18" charset="0"/>
                <a:cs typeface="Times New Roman" panose="02020603050405020304" pitchFamily="18" charset="0"/>
              </a:rPr>
              <a:t> while taking a walk.</a:t>
            </a:r>
          </a:p>
          <a:p>
            <a:r>
              <a:rPr lang="en-US" b="1" i="0">
                <a:solidFill>
                  <a:srgbClr val="0070C0"/>
                </a:solidFill>
                <a:effectLst/>
                <a:latin typeface="Times New Roman" panose="02020603050405020304" pitchFamily="18" charset="0"/>
                <a:cs typeface="Times New Roman" panose="02020603050405020304" pitchFamily="18" charset="0"/>
              </a:rPr>
              <a:t>He pleads with her to give him some proof of his wife's infidelities, implying that he wants to divorce her and marry Lily instead. </a:t>
            </a:r>
          </a:p>
          <a:p>
            <a:r>
              <a:rPr lang="en-US" b="1" i="0">
                <a:solidFill>
                  <a:srgbClr val="0070C0"/>
                </a:solidFill>
                <a:effectLst/>
                <a:latin typeface="Times New Roman" panose="02020603050405020304" pitchFamily="18" charset="0"/>
                <a:cs typeface="Times New Roman" panose="02020603050405020304" pitchFamily="18" charset="0"/>
              </a:rPr>
              <a:t>Lily becomes afraid and runs away from him, telling him she cannot help. </a:t>
            </a:r>
          </a:p>
          <a:p>
            <a:r>
              <a:rPr lang="en-US" b="1" i="0">
                <a:solidFill>
                  <a:srgbClr val="0070C0"/>
                </a:solidFill>
                <a:effectLst/>
                <a:latin typeface="Times New Roman" panose="02020603050405020304" pitchFamily="18" charset="0"/>
                <a:cs typeface="Times New Roman" panose="02020603050405020304" pitchFamily="18" charset="0"/>
              </a:rPr>
              <a:t>Lily head back to the city and finds a place in a hotel.</a:t>
            </a:r>
          </a:p>
          <a:p>
            <a:r>
              <a:rPr lang="en-US" b="1" i="0">
                <a:solidFill>
                  <a:srgbClr val="0070C0"/>
                </a:solidFill>
                <a:effectLst/>
                <a:latin typeface="Times New Roman" panose="02020603050405020304" pitchFamily="18" charset="0"/>
                <a:cs typeface="Times New Roman" panose="02020603050405020304" pitchFamily="18" charset="0"/>
              </a:rPr>
              <a:t>She is soon visited by Mr. Dorset who implores her to help him out of his situation, but Lily refuses to reveal anything.</a:t>
            </a:r>
          </a:p>
          <a:p>
            <a:r>
              <a:rPr lang="en-US" b="1" i="0">
                <a:solidFill>
                  <a:srgbClr val="0070C0"/>
                </a:solidFill>
                <a:effectLst/>
                <a:latin typeface="Times New Roman" panose="02020603050405020304" pitchFamily="18" charset="0"/>
                <a:cs typeface="Times New Roman" panose="02020603050405020304" pitchFamily="18" charset="0"/>
              </a:rPr>
              <a:t>Carrie talks with Lily alone, and tells her that in order to defeat Bertha Dorset, Lily will have to either marry Mr. Dorset or marry someone else.</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44EC4780-CD49-FB49-8742-474811B07A3E}"/>
              </a:ext>
            </a:extLst>
          </p:cNvPr>
          <p:cNvSpPr txBox="1">
            <a:spLocks noGrp="1"/>
          </p:cNvSpPr>
          <p:nvPr>
            <p:ph type="title"/>
          </p:nvPr>
        </p:nvSpPr>
        <p:spPr>
          <a:xfrm>
            <a:off x="4106466"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6</a:t>
            </a:r>
            <a:endParaRPr lang="en-US"/>
          </a:p>
        </p:txBody>
      </p:sp>
    </p:spTree>
    <p:extLst>
      <p:ext uri="{BB962C8B-B14F-4D97-AF65-F5344CB8AC3E}">
        <p14:creationId xmlns:p14="http://schemas.microsoft.com/office/powerpoint/2010/main" val="15040072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E7F91-B6D3-D34F-992F-B6A55B6B7070}"/>
              </a:ext>
            </a:extLst>
          </p:cNvPr>
          <p:cNvSpPr>
            <a:spLocks noGrp="1"/>
          </p:cNvSpPr>
          <p:nvPr>
            <p:ph idx="1"/>
          </p:nvPr>
        </p:nvSpPr>
        <p:spPr>
          <a:xfrm>
            <a:off x="498871" y="1154907"/>
            <a:ext cx="10515600" cy="4351338"/>
          </a:xfrm>
        </p:spPr>
        <p:txBody>
          <a:bodyPr>
            <a:noAutofit/>
          </a:bodyPr>
          <a:lstStyle/>
          <a:p>
            <a:r>
              <a:rPr lang="en-US" sz="3200" b="1" i="0">
                <a:solidFill>
                  <a:srgbClr val="0070C0"/>
                </a:solidFill>
                <a:effectLst/>
                <a:latin typeface="Times New Roman" panose="02020603050405020304" pitchFamily="18" charset="0"/>
                <a:cs typeface="Times New Roman" panose="02020603050405020304" pitchFamily="18" charset="0"/>
              </a:rPr>
              <a:t>Lily, having decided to try and marry Rosedale, goes on a walk with him.</a:t>
            </a:r>
          </a:p>
          <a:p>
            <a:r>
              <a:rPr lang="en-US" sz="3200" b="1" i="0">
                <a:solidFill>
                  <a:srgbClr val="0070C0"/>
                </a:solidFill>
                <a:effectLst/>
                <a:latin typeface="Times New Roman" panose="02020603050405020304" pitchFamily="18" charset="0"/>
                <a:cs typeface="Times New Roman" panose="02020603050405020304" pitchFamily="18" charset="0"/>
              </a:rPr>
              <a:t>She tells him that she is willing to marry him now, but he informs her that the situation has changed.</a:t>
            </a:r>
          </a:p>
          <a:p>
            <a:r>
              <a:rPr lang="en-US" sz="3200" b="1" i="0">
                <a:solidFill>
                  <a:srgbClr val="0070C0"/>
                </a:solidFill>
                <a:effectLst/>
                <a:latin typeface="Times New Roman" panose="02020603050405020304" pitchFamily="18" charset="0"/>
                <a:cs typeface="Times New Roman" panose="02020603050405020304" pitchFamily="18" charset="0"/>
              </a:rPr>
              <a:t>Rosedale admits that he does not believe the stories about her, but that marrying her would set him back several years in his attempts to break into society.</a:t>
            </a:r>
          </a:p>
          <a:p>
            <a:r>
              <a:rPr lang="en-US" sz="3200" b="1" i="0">
                <a:solidFill>
                  <a:srgbClr val="0070C0"/>
                </a:solidFill>
                <a:effectLst/>
                <a:latin typeface="Times New Roman" panose="02020603050405020304" pitchFamily="18" charset="0"/>
                <a:cs typeface="Times New Roman" panose="02020603050405020304" pitchFamily="18" charset="0"/>
              </a:rPr>
              <a:t>Rosedale then asks Lily why she has not revealed the letters written by Mrs. Dorset.</a:t>
            </a:r>
          </a:p>
          <a:p>
            <a:r>
              <a:rPr lang="en-US" sz="3200" b="1" i="0">
                <a:solidFill>
                  <a:srgbClr val="0070C0"/>
                </a:solidFill>
                <a:effectLst/>
                <a:latin typeface="Times New Roman" panose="02020603050405020304" pitchFamily="18" charset="0"/>
                <a:cs typeface="Times New Roman" panose="02020603050405020304" pitchFamily="18" charset="0"/>
              </a:rPr>
              <a:t>Lily is suddenly scared by the baseness of the proposition and runs off.</a:t>
            </a:r>
            <a:endParaRPr lang="en-US" sz="32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A556DF6A-E564-CC44-A319-39E1A13A4103}"/>
              </a:ext>
            </a:extLst>
          </p:cNvPr>
          <p:cNvSpPr txBox="1">
            <a:spLocks noGrp="1"/>
          </p:cNvSpPr>
          <p:nvPr>
            <p:ph type="title"/>
          </p:nvPr>
        </p:nvSpPr>
        <p:spPr>
          <a:xfrm>
            <a:off x="3642122" y="-1706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7</a:t>
            </a:r>
            <a:endParaRPr lang="en-US"/>
          </a:p>
        </p:txBody>
      </p:sp>
    </p:spTree>
    <p:extLst>
      <p:ext uri="{BB962C8B-B14F-4D97-AF65-F5344CB8AC3E}">
        <p14:creationId xmlns:p14="http://schemas.microsoft.com/office/powerpoint/2010/main" val="1055394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F4372E-A737-7947-BDB7-93DDB5260207}"/>
              </a:ext>
            </a:extLst>
          </p:cNvPr>
          <p:cNvSpPr>
            <a:spLocks noGrp="1"/>
          </p:cNvSpPr>
          <p:nvPr>
            <p:ph idx="1"/>
          </p:nvPr>
        </p:nvSpPr>
        <p:spPr>
          <a:xfrm>
            <a:off x="641746" y="887016"/>
            <a:ext cx="10515600" cy="4351338"/>
          </a:xfrm>
        </p:spPr>
        <p:txBody>
          <a:bodyPr>
            <a:normAutofit fontScale="25000" lnSpcReduction="20000"/>
          </a:bodyPr>
          <a:lstStyle/>
          <a:p>
            <a:r>
              <a:rPr lang="en-US" sz="12800" b="1" i="0">
                <a:solidFill>
                  <a:srgbClr val="0070C0"/>
                </a:solidFill>
                <a:effectLst/>
                <a:latin typeface="Times New Roman" panose="02020603050405020304" pitchFamily="18" charset="0"/>
                <a:cs typeface="Times New Roman" panose="02020603050405020304" pitchFamily="18" charset="0"/>
              </a:rPr>
              <a:t>Lily continues slipping lower and lower along the social ladder. </a:t>
            </a:r>
          </a:p>
          <a:p>
            <a:r>
              <a:rPr lang="en-US" sz="12800" b="1" i="0">
                <a:solidFill>
                  <a:srgbClr val="0070C0"/>
                </a:solidFill>
                <a:effectLst/>
                <a:latin typeface="Times New Roman" panose="02020603050405020304" pitchFamily="18" charset="0"/>
                <a:cs typeface="Times New Roman" panose="02020603050405020304" pitchFamily="18" charset="0"/>
              </a:rPr>
              <a:t>On one of her visits to Gerty Farish she learns that </a:t>
            </a:r>
            <a:r>
              <a:rPr lang="en-US" sz="12800"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Ned Silverton</a:t>
            </a:r>
            <a:r>
              <a:rPr lang="en-US" sz="12800" b="1" i="0">
                <a:solidFill>
                  <a:srgbClr val="0070C0"/>
                </a:solidFill>
                <a:effectLst/>
                <a:latin typeface="Times New Roman" panose="02020603050405020304" pitchFamily="18" charset="0"/>
                <a:cs typeface="Times New Roman" panose="02020603050405020304" pitchFamily="18" charset="0"/>
              </a:rPr>
              <a:t> has gone deeply into debt with his gambling.</a:t>
            </a:r>
          </a:p>
          <a:p>
            <a:r>
              <a:rPr lang="en-US" sz="12800" b="1" i="0">
                <a:solidFill>
                  <a:srgbClr val="0070C0"/>
                </a:solidFill>
                <a:effectLst/>
                <a:latin typeface="Times New Roman" panose="02020603050405020304" pitchFamily="18" charset="0"/>
                <a:cs typeface="Times New Roman" panose="02020603050405020304" pitchFamily="18" charset="0"/>
              </a:rPr>
              <a:t>His two sisters had just gone to see Gerty and ask her to find them jobs with which to help pay his debts.</a:t>
            </a:r>
          </a:p>
          <a:p>
            <a:r>
              <a:rPr lang="en-US" sz="12800" b="1" i="0">
                <a:solidFill>
                  <a:srgbClr val="0070C0"/>
                </a:solidFill>
                <a:effectLst/>
                <a:latin typeface="Times New Roman" panose="02020603050405020304" pitchFamily="18" charset="0"/>
                <a:cs typeface="Times New Roman" panose="02020603050405020304" pitchFamily="18" charset="0"/>
              </a:rPr>
              <a:t>Lily laments to Gerty the fact that she will soon be in the same plight as the Silverton sisters if she does not find something to soon. </a:t>
            </a:r>
          </a:p>
          <a:p>
            <a:r>
              <a:rPr lang="en-US" sz="12800" b="1" i="0">
                <a:solidFill>
                  <a:srgbClr val="0070C0"/>
                </a:solidFill>
                <a:effectLst/>
                <a:latin typeface="Times New Roman" panose="02020603050405020304" pitchFamily="18" charset="0"/>
                <a:cs typeface="Times New Roman" panose="02020603050405020304" pitchFamily="18" charset="0"/>
              </a:rPr>
              <a:t>She goes to Carrie Fisher, on whom she is relying to find her something.</a:t>
            </a:r>
          </a:p>
          <a:p>
            <a:r>
              <a:rPr lang="en-US" sz="12800" b="1" i="0">
                <a:solidFill>
                  <a:srgbClr val="0070C0"/>
                </a:solidFill>
                <a:effectLst/>
                <a:latin typeface="Times New Roman" panose="02020603050405020304" pitchFamily="18" charset="0"/>
                <a:cs typeface="Times New Roman" panose="02020603050405020304" pitchFamily="18" charset="0"/>
              </a:rPr>
              <a:t>Gerty meets with Selden and urges him to go to Lily and make sure that she is okay.</a:t>
            </a:r>
          </a:p>
          <a:p>
            <a:r>
              <a:rPr lang="en-US" sz="12800" b="1" i="0">
                <a:solidFill>
                  <a:srgbClr val="0070C0"/>
                </a:solidFill>
                <a:effectLst/>
                <a:latin typeface="Times New Roman" panose="02020603050405020304" pitchFamily="18" charset="0"/>
                <a:cs typeface="Times New Roman" panose="02020603050405020304" pitchFamily="18" charset="0"/>
              </a:rPr>
              <a:t>He goes to meet her but she has changed her hotel room.</a:t>
            </a:r>
          </a:p>
          <a:p>
            <a:endParaRPr lang="en-US"/>
          </a:p>
        </p:txBody>
      </p:sp>
      <p:sp>
        <p:nvSpPr>
          <p:cNvPr id="5" name="Title 1">
            <a:extLst>
              <a:ext uri="{FF2B5EF4-FFF2-40B4-BE49-F238E27FC236}">
                <a16:creationId xmlns:a16="http://schemas.microsoft.com/office/drawing/2014/main" id="{6AEC02CC-8CCA-CE4E-8026-B3DC24B68A00}"/>
              </a:ext>
            </a:extLst>
          </p:cNvPr>
          <p:cNvSpPr txBox="1">
            <a:spLocks noGrp="1"/>
          </p:cNvSpPr>
          <p:nvPr>
            <p:ph type="title"/>
          </p:nvPr>
        </p:nvSpPr>
        <p:spPr>
          <a:xfrm>
            <a:off x="3767137" y="-17065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8 </a:t>
            </a:r>
            <a:endParaRPr lang="en-US"/>
          </a:p>
        </p:txBody>
      </p:sp>
    </p:spTree>
    <p:extLst>
      <p:ext uri="{BB962C8B-B14F-4D97-AF65-F5344CB8AC3E}">
        <p14:creationId xmlns:p14="http://schemas.microsoft.com/office/powerpoint/2010/main" val="26760819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053B-2DF9-7446-9667-D2DB4E098199}"/>
              </a:ext>
            </a:extLst>
          </p:cNvPr>
          <p:cNvSpPr>
            <a:spLocks noGrp="1"/>
          </p:cNvSpPr>
          <p:nvPr>
            <p:ph type="title"/>
          </p:nvPr>
        </p:nvSpPr>
        <p:spPr>
          <a:xfrm>
            <a:off x="3143250" y="196453"/>
            <a:ext cx="8442722" cy="885030"/>
          </a:xfrm>
        </p:spPr>
        <p:txBody>
          <a:bodyPr/>
          <a:lstStyle/>
          <a:p>
            <a:r>
              <a:rPr lang="en-US" b="1">
                <a:solidFill>
                  <a:srgbClr val="7030A0"/>
                </a:solidFill>
                <a:latin typeface="Times New Roman" panose="02020603050405020304" pitchFamily="18" charset="0"/>
                <a:cs typeface="Times New Roman" panose="02020603050405020304" pitchFamily="18" charset="0"/>
              </a:rPr>
              <a:t>Characters</a:t>
            </a:r>
          </a:p>
        </p:txBody>
      </p:sp>
      <p:sp>
        <p:nvSpPr>
          <p:cNvPr id="3" name="Content Placeholder 2">
            <a:extLst>
              <a:ext uri="{FF2B5EF4-FFF2-40B4-BE49-F238E27FC236}">
                <a16:creationId xmlns:a16="http://schemas.microsoft.com/office/drawing/2014/main" id="{BE25A950-D24D-A840-97F9-C7589852F152}"/>
              </a:ext>
            </a:extLst>
          </p:cNvPr>
          <p:cNvSpPr>
            <a:spLocks noGrp="1"/>
          </p:cNvSpPr>
          <p:nvPr>
            <p:ph idx="1"/>
          </p:nvPr>
        </p:nvSpPr>
        <p:spPr>
          <a:xfrm>
            <a:off x="606028" y="1081483"/>
            <a:ext cx="10515600" cy="5875735"/>
          </a:xfrm>
        </p:spPr>
        <p:txBody>
          <a:bodyPr/>
          <a:lstStyle/>
          <a:p>
            <a:r>
              <a:rPr lang="en-US" b="1" i="0">
                <a:solidFill>
                  <a:srgbClr val="0070C0"/>
                </a:solidFill>
                <a:effectLst/>
                <a:latin typeface="Raleway"/>
              </a:rPr>
              <a:t>Lily Bart:</a:t>
            </a:r>
          </a:p>
          <a:p>
            <a:pPr marL="0" indent="0">
              <a:buNone/>
            </a:pPr>
            <a:r>
              <a:rPr lang="en-US" b="1">
                <a:solidFill>
                  <a:srgbClr val="0070C0"/>
                </a:solidFill>
                <a:latin typeface="Raleway"/>
              </a:rPr>
              <a:t> </a:t>
            </a:r>
            <a:r>
              <a:rPr lang="en-US">
                <a:solidFill>
                  <a:srgbClr val="0070C0"/>
                </a:solidFill>
                <a:latin typeface="Raleway"/>
              </a:rPr>
              <a:t>P</a:t>
            </a:r>
            <a:r>
              <a:rPr lang="en-US" b="0" i="0">
                <a:solidFill>
                  <a:srgbClr val="0070C0"/>
                </a:solidFill>
                <a:effectLst/>
                <a:latin typeface="Raleway"/>
              </a:rPr>
              <a:t>rotagonist--an unmarried 29-nine-year-old woman--desires to        be a social success—longs to marry a relatively wealthy man-- inability to make decisions.</a:t>
            </a:r>
          </a:p>
          <a:p>
            <a:r>
              <a:rPr lang="en-US" b="1" i="0">
                <a:solidFill>
                  <a:srgbClr val="0070C0"/>
                </a:solidFill>
                <a:effectLst/>
                <a:latin typeface="Raleway"/>
              </a:rPr>
              <a:t>Lawrence Selden:</a:t>
            </a:r>
          </a:p>
          <a:p>
            <a:pPr marL="0" indent="0">
              <a:buNone/>
            </a:pPr>
            <a:r>
              <a:rPr lang="en-US" b="1">
                <a:solidFill>
                  <a:srgbClr val="0070C0"/>
                </a:solidFill>
                <a:latin typeface="Raleway"/>
              </a:rPr>
              <a:t>  </a:t>
            </a:r>
            <a:r>
              <a:rPr lang="en-US">
                <a:solidFill>
                  <a:srgbClr val="0070C0"/>
                </a:solidFill>
                <a:latin typeface="Raleway"/>
              </a:rPr>
              <a:t>A</a:t>
            </a:r>
            <a:r>
              <a:rPr lang="en-US" b="1">
                <a:solidFill>
                  <a:srgbClr val="0070C0"/>
                </a:solidFill>
                <a:latin typeface="Raleway"/>
              </a:rPr>
              <a:t> </a:t>
            </a:r>
            <a:r>
              <a:rPr lang="en-US" b="0" i="0">
                <a:solidFill>
                  <a:srgbClr val="0070C0"/>
                </a:solidFill>
                <a:effectLst/>
                <a:latin typeface="Raleway"/>
              </a:rPr>
              <a:t>lawyer by profession---loves Lily---cant marry Lily.</a:t>
            </a:r>
          </a:p>
          <a:p>
            <a:r>
              <a:rPr lang="en-US" b="1" i="0">
                <a:solidFill>
                  <a:srgbClr val="0070C0"/>
                </a:solidFill>
                <a:effectLst/>
                <a:latin typeface="Raleway"/>
              </a:rPr>
              <a:t>Bertha Dorset:</a:t>
            </a:r>
          </a:p>
          <a:p>
            <a:pPr marL="0" indent="0">
              <a:buNone/>
            </a:pPr>
            <a:r>
              <a:rPr lang="en-US" b="1">
                <a:solidFill>
                  <a:srgbClr val="0070C0"/>
                </a:solidFill>
                <a:latin typeface="Raleway"/>
              </a:rPr>
              <a:t>  </a:t>
            </a:r>
            <a:r>
              <a:rPr lang="en-US">
                <a:solidFill>
                  <a:srgbClr val="0070C0"/>
                </a:solidFill>
                <a:latin typeface="Raleway"/>
              </a:rPr>
              <a:t>The antagonist---t</a:t>
            </a:r>
            <a:r>
              <a:rPr lang="en-US" b="0" i="0">
                <a:solidFill>
                  <a:srgbClr val="0070C0"/>
                </a:solidFill>
                <a:effectLst/>
                <a:latin typeface="Raleway"/>
              </a:rPr>
              <a:t>he wife of George Dorset---a nasty woman who enjoys making other people miserable.</a:t>
            </a:r>
          </a:p>
          <a:p>
            <a:pPr fontAlgn="base"/>
            <a:r>
              <a:rPr lang="en-US" b="1" i="0">
                <a:solidFill>
                  <a:srgbClr val="0070C0"/>
                </a:solidFill>
                <a:effectLst/>
                <a:latin typeface="Raleway"/>
              </a:rPr>
              <a:t>Gerty Farish:</a:t>
            </a:r>
          </a:p>
          <a:p>
            <a:pPr marL="0" indent="0" fontAlgn="base">
              <a:buNone/>
            </a:pPr>
            <a:r>
              <a:rPr lang="en-US" b="1">
                <a:solidFill>
                  <a:srgbClr val="0070C0"/>
                </a:solidFill>
                <a:latin typeface="Raleway"/>
              </a:rPr>
              <a:t>  </a:t>
            </a:r>
            <a:r>
              <a:rPr lang="en-US" b="0" i="0">
                <a:solidFill>
                  <a:srgbClr val="0070C0"/>
                </a:solidFill>
                <a:effectLst/>
                <a:latin typeface="Raleway"/>
              </a:rPr>
              <a:t>Selden's cousin---she is a kind---does a lot of charity work—   takes Lily’s care.</a:t>
            </a:r>
            <a:endParaRPr lang="en-US" b="1" i="0">
              <a:solidFill>
                <a:srgbClr val="0070C0"/>
              </a:solidFill>
              <a:effectLst/>
              <a:latin typeface="Raleway"/>
            </a:endParaRPr>
          </a:p>
          <a:p>
            <a:pPr marL="0" indent="0">
              <a:buNone/>
            </a:pPr>
            <a:endParaRPr lang="en-US" b="0" i="0">
              <a:solidFill>
                <a:srgbClr val="0070C0"/>
              </a:solidFill>
              <a:effectLst/>
              <a:latin typeface="Raleway"/>
            </a:endParaRPr>
          </a:p>
          <a:p>
            <a:pPr marL="0" indent="0">
              <a:buNone/>
            </a:pPr>
            <a:endParaRPr lang="en-US" b="0" i="0">
              <a:solidFill>
                <a:srgbClr val="0070C0"/>
              </a:solidFill>
              <a:effectLst/>
              <a:latin typeface="Raleway"/>
            </a:endParaRPr>
          </a:p>
          <a:p>
            <a:pPr marL="0" indent="0">
              <a:buNone/>
            </a:pPr>
            <a:endParaRPr lang="en-US" b="0" i="0">
              <a:solidFill>
                <a:srgbClr val="292C2E"/>
              </a:solidFill>
              <a:effectLst/>
              <a:latin typeface="Raleway"/>
            </a:endParaRPr>
          </a:p>
          <a:p>
            <a:pPr marL="0" indent="0">
              <a:buNone/>
            </a:pPr>
            <a:endParaRPr lang="en-US" b="1" i="0">
              <a:solidFill>
                <a:srgbClr val="484848"/>
              </a:solidFill>
              <a:effectLst/>
              <a:latin typeface="Raleway"/>
            </a:endParaRPr>
          </a:p>
          <a:p>
            <a:pPr marL="0" indent="0">
              <a:buNone/>
            </a:pPr>
            <a:endParaRPr lang="en-US" b="1" i="0">
              <a:solidFill>
                <a:srgbClr val="484848"/>
              </a:solidFill>
              <a:effectLst/>
              <a:latin typeface="Raleway"/>
            </a:endParaRPr>
          </a:p>
          <a:p>
            <a:pPr marL="0" indent="0">
              <a:buNone/>
            </a:pPr>
            <a:endParaRPr lang="en-US" b="1" i="0">
              <a:solidFill>
                <a:srgbClr val="484848"/>
              </a:solidFill>
              <a:effectLst/>
              <a:latin typeface="Raleway"/>
            </a:endParaRPr>
          </a:p>
          <a:p>
            <a:pPr marL="0" indent="0">
              <a:buNone/>
            </a:pPr>
            <a:endParaRPr lang="en-US" b="1" i="0">
              <a:solidFill>
                <a:srgbClr val="484848"/>
              </a:solidFill>
              <a:effectLst/>
              <a:latin typeface="Raleway"/>
            </a:endParaRPr>
          </a:p>
        </p:txBody>
      </p:sp>
    </p:spTree>
    <p:extLst>
      <p:ext uri="{BB962C8B-B14F-4D97-AF65-F5344CB8AC3E}">
        <p14:creationId xmlns:p14="http://schemas.microsoft.com/office/powerpoint/2010/main" val="65541148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89C27A-4F0B-A947-B5BF-7443B17439BB}"/>
              </a:ext>
            </a:extLst>
          </p:cNvPr>
          <p:cNvSpPr>
            <a:spLocks noGrp="1"/>
          </p:cNvSpPr>
          <p:nvPr>
            <p:ph idx="1"/>
          </p:nvPr>
        </p:nvSpPr>
        <p:spPr>
          <a:xfrm>
            <a:off x="695325" y="1399381"/>
            <a:ext cx="10515600" cy="4351338"/>
          </a:xfrm>
        </p:spPr>
        <p:txBody>
          <a:bodyPr>
            <a:noAutofit/>
          </a:bodyPr>
          <a:lstStyle/>
          <a:p>
            <a:r>
              <a:rPr lang="en-US" sz="3200" b="1" i="0">
                <a:solidFill>
                  <a:srgbClr val="0070C0"/>
                </a:solidFill>
                <a:effectLst/>
                <a:latin typeface="-apple-system"/>
              </a:rPr>
              <a:t>Lily's new job is to help a lady named </a:t>
            </a:r>
            <a:r>
              <a:rPr lang="en-US" sz="3200" b="1" i="0">
                <a:solidFill>
                  <a:srgbClr val="0070C0"/>
                </a:solidFill>
                <a:effectLst/>
                <a:latin typeface="-apple-system"/>
                <a:hlinkClick r:id="rId2">
                  <a:extLst>
                    <a:ext uri="{A12FA001-AC4F-418D-AE19-62706E023703}">
                      <ahyp:hlinkClr xmlns:ahyp="http://schemas.microsoft.com/office/drawing/2018/hyperlinkcolor" val="tx"/>
                    </a:ext>
                  </a:extLst>
                </a:hlinkClick>
              </a:rPr>
              <a:t>Mrs. Norma Hatch</a:t>
            </a:r>
            <a:r>
              <a:rPr lang="en-US" sz="3200" b="1" i="0">
                <a:solidFill>
                  <a:srgbClr val="0070C0"/>
                </a:solidFill>
                <a:effectLst/>
                <a:latin typeface="-apple-system"/>
              </a:rPr>
              <a:t> into the next social tier.</a:t>
            </a:r>
          </a:p>
          <a:p>
            <a:r>
              <a:rPr lang="en-US" sz="3200" b="1" i="0">
                <a:solidFill>
                  <a:srgbClr val="0070C0"/>
                </a:solidFill>
                <a:effectLst/>
                <a:latin typeface="-apple-system"/>
              </a:rPr>
              <a:t>One afternoon Selden arrives in order to see Lily. </a:t>
            </a:r>
          </a:p>
          <a:p>
            <a:r>
              <a:rPr lang="en-US" sz="3200" b="1" i="0">
                <a:solidFill>
                  <a:srgbClr val="0070C0"/>
                </a:solidFill>
                <a:effectLst/>
                <a:latin typeface="-apple-system"/>
              </a:rPr>
              <a:t>They are polite to each other.</a:t>
            </a:r>
          </a:p>
          <a:p>
            <a:r>
              <a:rPr lang="en-US" sz="3200" b="1" i="0">
                <a:solidFill>
                  <a:srgbClr val="0070C0"/>
                </a:solidFill>
                <a:effectLst/>
                <a:latin typeface="-apple-system"/>
              </a:rPr>
              <a:t>He tells her point-blank that she needs to leave Mrs. Hatch and rejoin Gerty. </a:t>
            </a:r>
          </a:p>
          <a:p>
            <a:r>
              <a:rPr lang="en-US" sz="3200" b="1" i="0">
                <a:solidFill>
                  <a:srgbClr val="0070C0"/>
                </a:solidFill>
                <a:effectLst/>
                <a:latin typeface="-apple-system"/>
              </a:rPr>
              <a:t>Lily informs him that she cannot do that since she owes every penny of her forthcoming inheritance.</a:t>
            </a:r>
          </a:p>
          <a:p>
            <a:r>
              <a:rPr lang="en-US" sz="3200" b="1" i="0">
                <a:solidFill>
                  <a:srgbClr val="0070C0"/>
                </a:solidFill>
                <a:effectLst/>
                <a:latin typeface="-apple-system"/>
              </a:rPr>
              <a:t>She then rejects Selden as a friend and makes him leave, putting up an unemotional barrier to his presence.</a:t>
            </a:r>
            <a:endParaRPr lang="en-US" sz="3200" b="1">
              <a:solidFill>
                <a:srgbClr val="0070C0"/>
              </a:solidFill>
            </a:endParaRPr>
          </a:p>
        </p:txBody>
      </p:sp>
      <p:sp>
        <p:nvSpPr>
          <p:cNvPr id="5" name="Title 1">
            <a:extLst>
              <a:ext uri="{FF2B5EF4-FFF2-40B4-BE49-F238E27FC236}">
                <a16:creationId xmlns:a16="http://schemas.microsoft.com/office/drawing/2014/main" id="{4EEE7C9F-E67E-B942-8662-7FDB86113B62}"/>
              </a:ext>
            </a:extLst>
          </p:cNvPr>
          <p:cNvSpPr txBox="1">
            <a:spLocks noGrp="1"/>
          </p:cNvSpPr>
          <p:nvPr>
            <p:ph type="title"/>
          </p:nvPr>
        </p:nvSpPr>
        <p:spPr>
          <a:xfrm>
            <a:off x="3642122" y="7381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9 </a:t>
            </a:r>
            <a:endParaRPr lang="en-US"/>
          </a:p>
        </p:txBody>
      </p:sp>
    </p:spTree>
    <p:extLst>
      <p:ext uri="{BB962C8B-B14F-4D97-AF65-F5344CB8AC3E}">
        <p14:creationId xmlns:p14="http://schemas.microsoft.com/office/powerpoint/2010/main" val="29237606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B14DCC-34F0-C343-9407-58547394A85C}"/>
              </a:ext>
            </a:extLst>
          </p:cNvPr>
          <p:cNvSpPr>
            <a:spLocks noGrp="1"/>
          </p:cNvSpPr>
          <p:nvPr>
            <p:ph idx="1"/>
          </p:nvPr>
        </p:nvSpPr>
        <p:spPr>
          <a:xfrm>
            <a:off x="570309" y="1547813"/>
            <a:ext cx="10515600" cy="4351338"/>
          </a:xfrm>
        </p:spPr>
        <p:txBody>
          <a:bodyPr/>
          <a:lstStyle/>
          <a:p>
            <a:r>
              <a:rPr lang="en-US" sz="3200" b="1" i="0">
                <a:solidFill>
                  <a:srgbClr val="0070C0"/>
                </a:solidFill>
                <a:effectLst/>
                <a:latin typeface="Times New Roman" panose="02020603050405020304" pitchFamily="18" charset="0"/>
                <a:cs typeface="Times New Roman" panose="02020603050405020304" pitchFamily="18" charset="0"/>
              </a:rPr>
              <a:t>Lily realizes too late that she has to leave Mrs. Hatch in order to save her own reputation.</a:t>
            </a:r>
          </a:p>
          <a:p>
            <a:r>
              <a:rPr lang="en-US" sz="3200" b="1" i="0">
                <a:solidFill>
                  <a:srgbClr val="0070C0"/>
                </a:solidFill>
                <a:effectLst/>
                <a:latin typeface="Times New Roman" panose="02020603050405020304" pitchFamily="18" charset="0"/>
                <a:cs typeface="Times New Roman" panose="02020603050405020304" pitchFamily="18" charset="0"/>
              </a:rPr>
              <a:t>Gerty and Carrie Fisher conspire to find her a job in a hat shop and Lily is put to work making hats.</a:t>
            </a:r>
          </a:p>
          <a:p>
            <a:r>
              <a:rPr lang="en-US" sz="3200" b="1" i="0">
                <a:solidFill>
                  <a:srgbClr val="0070C0"/>
                </a:solidFill>
                <a:effectLst/>
                <a:latin typeface="Times New Roman" panose="02020603050405020304" pitchFamily="18" charset="0"/>
                <a:cs typeface="Times New Roman" panose="02020603050405020304" pitchFamily="18" charset="0"/>
              </a:rPr>
              <a:t>Lily pretends that she is sick and heads home.</a:t>
            </a:r>
          </a:p>
          <a:p>
            <a:r>
              <a:rPr lang="en-US" sz="3200" b="1" i="0">
                <a:solidFill>
                  <a:srgbClr val="0070C0"/>
                </a:solidFill>
                <a:effectLst/>
                <a:latin typeface="Times New Roman" panose="02020603050405020304" pitchFamily="18" charset="0"/>
                <a:cs typeface="Times New Roman" panose="02020603050405020304" pitchFamily="18" charset="0"/>
              </a:rPr>
              <a:t>She stops at a pharmacy and picks up some pills.</a:t>
            </a:r>
          </a:p>
          <a:p>
            <a:r>
              <a:rPr lang="en-US" sz="3200" b="1" i="0">
                <a:solidFill>
                  <a:srgbClr val="0070C0"/>
                </a:solidFill>
                <a:effectLst/>
                <a:latin typeface="Times New Roman" panose="02020603050405020304" pitchFamily="18" charset="0"/>
                <a:cs typeface="Times New Roman" panose="02020603050405020304" pitchFamily="18" charset="0"/>
              </a:rPr>
              <a:t>Lily is starting to get lonely in her isolation. She has begun taking the drug that she purchased.</a:t>
            </a:r>
          </a:p>
          <a:p>
            <a:endParaRPr lang="en-US"/>
          </a:p>
        </p:txBody>
      </p:sp>
      <p:sp>
        <p:nvSpPr>
          <p:cNvPr id="5" name="Title 1">
            <a:extLst>
              <a:ext uri="{FF2B5EF4-FFF2-40B4-BE49-F238E27FC236}">
                <a16:creationId xmlns:a16="http://schemas.microsoft.com/office/drawing/2014/main" id="{F66BFA9A-5992-6A4F-AF46-EEF68AE5D59D}"/>
              </a:ext>
            </a:extLst>
          </p:cNvPr>
          <p:cNvSpPr txBox="1">
            <a:spLocks noGrp="1"/>
          </p:cNvSpPr>
          <p:nvPr>
            <p:ph type="title"/>
          </p:nvPr>
        </p:nvSpPr>
        <p:spPr>
          <a:xfrm>
            <a:off x="3356372" y="22225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10 </a:t>
            </a:r>
            <a:endParaRPr lang="en-US"/>
          </a:p>
        </p:txBody>
      </p:sp>
    </p:spTree>
    <p:extLst>
      <p:ext uri="{BB962C8B-B14F-4D97-AF65-F5344CB8AC3E}">
        <p14:creationId xmlns:p14="http://schemas.microsoft.com/office/powerpoint/2010/main" val="4759073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5E312B8-C225-174C-B7AC-A32F58406456}"/>
              </a:ext>
            </a:extLst>
          </p:cNvPr>
          <p:cNvSpPr>
            <a:spLocks noGrp="1"/>
          </p:cNvSpPr>
          <p:nvPr>
            <p:ph idx="1"/>
          </p:nvPr>
        </p:nvSpPr>
        <p:spPr>
          <a:xfrm>
            <a:off x="659606" y="608408"/>
            <a:ext cx="10515600" cy="11784807"/>
          </a:xfrm>
        </p:spPr>
        <p:txBody>
          <a:bodyPr>
            <a:normAutofit/>
          </a:bodyPr>
          <a:lstStyle/>
          <a:p>
            <a:r>
              <a:rPr lang="en-US" b="1" i="0">
                <a:solidFill>
                  <a:srgbClr val="0070C0"/>
                </a:solidFill>
                <a:effectLst/>
                <a:latin typeface="Times New Roman" panose="02020603050405020304" pitchFamily="18" charset="0"/>
                <a:cs typeface="Times New Roman" panose="02020603050405020304" pitchFamily="18" charset="0"/>
              </a:rPr>
              <a:t>She has lost her job at the hat shop as a result of an annual staff reduction.</a:t>
            </a:r>
          </a:p>
          <a:p>
            <a:r>
              <a:rPr lang="en-US" b="1" i="0">
                <a:solidFill>
                  <a:srgbClr val="0070C0"/>
                </a:solidFill>
                <a:effectLst/>
                <a:latin typeface="Times New Roman" panose="02020603050405020304" pitchFamily="18" charset="0"/>
                <a:cs typeface="Times New Roman" panose="02020603050405020304" pitchFamily="18" charset="0"/>
              </a:rPr>
              <a:t>When she arrives back at her boarding house she finds Rosedale present. </a:t>
            </a:r>
          </a:p>
          <a:p>
            <a:r>
              <a:rPr lang="en-US" b="1" i="0">
                <a:solidFill>
                  <a:srgbClr val="0070C0"/>
                </a:solidFill>
                <a:effectLst/>
                <a:latin typeface="Times New Roman" panose="02020603050405020304" pitchFamily="18" charset="0"/>
                <a:cs typeface="Times New Roman" panose="02020603050405020304" pitchFamily="18" charset="0"/>
              </a:rPr>
              <a:t>He has been so shaken by her situation that he offers to loan her the money to pay off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Gus Trenor</a:t>
            </a:r>
            <a:endParaRPr lang="en-US" b="1" i="0">
              <a:solidFill>
                <a:srgbClr val="0070C0"/>
              </a:solidFill>
              <a:effectLst/>
              <a:latin typeface="Times New Roman" panose="02020603050405020304" pitchFamily="18" charset="0"/>
              <a:cs typeface="Times New Roman" panose="02020603050405020304" pitchFamily="18" charset="0"/>
            </a:endParaRPr>
          </a:p>
          <a:p>
            <a:r>
              <a:rPr lang="en-US" b="1" i="0">
                <a:solidFill>
                  <a:srgbClr val="0070C0"/>
                </a:solidFill>
                <a:effectLst/>
                <a:latin typeface="Times New Roman" panose="02020603050405020304" pitchFamily="18" charset="0"/>
                <a:cs typeface="Times New Roman" panose="02020603050405020304" pitchFamily="18" charset="0"/>
              </a:rPr>
              <a:t> But Lily rejects his offer.</a:t>
            </a:r>
          </a:p>
          <a:p>
            <a:r>
              <a:rPr lang="en-US" b="1" i="0">
                <a:solidFill>
                  <a:srgbClr val="0070C0"/>
                </a:solidFill>
                <a:effectLst/>
                <a:latin typeface="Times New Roman" panose="02020603050405020304" pitchFamily="18" charset="0"/>
                <a:cs typeface="Times New Roman" panose="02020603050405020304" pitchFamily="18" charset="0"/>
              </a:rPr>
              <a:t>The next morning she heads outside for a walk and makes a decision to go to Mrs. Dorset. </a:t>
            </a:r>
          </a:p>
          <a:p>
            <a:r>
              <a:rPr lang="en-US" b="1" i="0">
                <a:solidFill>
                  <a:srgbClr val="0070C0"/>
                </a:solidFill>
                <a:effectLst/>
                <a:latin typeface="Times New Roman" panose="02020603050405020304" pitchFamily="18" charset="0"/>
                <a:cs typeface="Times New Roman" panose="02020603050405020304" pitchFamily="18" charset="0"/>
              </a:rPr>
              <a:t> She returns to her room and pulls out the packet of the letters.</a:t>
            </a:r>
          </a:p>
          <a:p>
            <a:r>
              <a:rPr lang="en-US" b="1" i="0">
                <a:solidFill>
                  <a:srgbClr val="0070C0"/>
                </a:solidFill>
                <a:effectLst/>
                <a:latin typeface="Times New Roman" panose="02020603050405020304" pitchFamily="18" charset="0"/>
                <a:cs typeface="Times New Roman" panose="02020603050405020304" pitchFamily="18" charset="0"/>
              </a:rPr>
              <a:t>As she is walking towards the Dorset's house, she passes Selden's apartment. </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enters his house.</a:t>
            </a:r>
          </a:p>
        </p:txBody>
      </p:sp>
      <p:sp>
        <p:nvSpPr>
          <p:cNvPr id="5" name="Title 1">
            <a:extLst>
              <a:ext uri="{FF2B5EF4-FFF2-40B4-BE49-F238E27FC236}">
                <a16:creationId xmlns:a16="http://schemas.microsoft.com/office/drawing/2014/main" id="{01E4AD25-61AC-FB49-86CA-18B7252C57A9}"/>
              </a:ext>
            </a:extLst>
          </p:cNvPr>
          <p:cNvSpPr txBox="1">
            <a:spLocks noGrp="1"/>
          </p:cNvSpPr>
          <p:nvPr>
            <p:ph type="title"/>
          </p:nvPr>
        </p:nvSpPr>
        <p:spPr>
          <a:xfrm>
            <a:off x="3267075" y="-3599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11</a:t>
            </a:r>
            <a:endParaRPr lang="en-US"/>
          </a:p>
        </p:txBody>
      </p:sp>
    </p:spTree>
    <p:extLst>
      <p:ext uri="{BB962C8B-B14F-4D97-AF65-F5344CB8AC3E}">
        <p14:creationId xmlns:p14="http://schemas.microsoft.com/office/powerpoint/2010/main" val="29969708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108B3B-A207-1942-8175-86C6AB606A37}"/>
              </a:ext>
            </a:extLst>
          </p:cNvPr>
          <p:cNvSpPr>
            <a:spLocks noGrp="1"/>
          </p:cNvSpPr>
          <p:nvPr>
            <p:ph idx="1"/>
          </p:nvPr>
        </p:nvSpPr>
        <p:spPr>
          <a:xfrm>
            <a:off x="838200" y="1253331"/>
            <a:ext cx="10515600" cy="4351338"/>
          </a:xfrm>
        </p:spPr>
        <p:txBody>
          <a:bodyPr>
            <a:noAutofit/>
          </a:bodyPr>
          <a:lstStyle/>
          <a:p>
            <a:r>
              <a:rPr lang="en-US" sz="3600" b="1" i="0">
                <a:solidFill>
                  <a:srgbClr val="0070C0"/>
                </a:solidFill>
                <a:effectLst/>
                <a:latin typeface="Times New Roman" panose="02020603050405020304" pitchFamily="18" charset="0"/>
                <a:cs typeface="Times New Roman" panose="02020603050405020304" pitchFamily="18" charset="0"/>
              </a:rPr>
              <a:t>Lily's visit with Selden turns into her first truly sentimental moment in the novel.</a:t>
            </a:r>
          </a:p>
          <a:p>
            <a:r>
              <a:rPr lang="en-US" sz="3600" b="1" i="0">
                <a:solidFill>
                  <a:srgbClr val="0070C0"/>
                </a:solidFill>
                <a:effectLst/>
                <a:latin typeface="Times New Roman" panose="02020603050405020304" pitchFamily="18" charset="0"/>
                <a:cs typeface="Times New Roman" panose="02020603050405020304" pitchFamily="18" charset="0"/>
              </a:rPr>
              <a:t> In a moment of emotion, she breaks down a starts crying. telling Selden that his faith in her that she was different from all the others is what has sustained her thus far.</a:t>
            </a:r>
          </a:p>
          <a:p>
            <a:r>
              <a:rPr lang="en-US" sz="3600" b="1" i="0">
                <a:solidFill>
                  <a:srgbClr val="0070C0"/>
                </a:solidFill>
                <a:effectLst/>
                <a:latin typeface="Times New Roman" panose="02020603050405020304" pitchFamily="18" charset="0"/>
                <a:cs typeface="Times New Roman" panose="02020603050405020304" pitchFamily="18" charset="0"/>
              </a:rPr>
              <a:t> She makes him build up the fire and before she leaves she drops the letters that she has from Bertha Dorset into the flames.</a:t>
            </a:r>
            <a:endParaRPr lang="en-US" sz="3600"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C868AFA0-0DDA-B144-9632-104A4915D89B}"/>
              </a:ext>
            </a:extLst>
          </p:cNvPr>
          <p:cNvSpPr txBox="1">
            <a:spLocks noGrp="1"/>
          </p:cNvSpPr>
          <p:nvPr>
            <p:ph type="title"/>
          </p:nvPr>
        </p:nvSpPr>
        <p:spPr>
          <a:xfrm>
            <a:off x="3463528" y="-1428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12</a:t>
            </a:r>
            <a:endParaRPr lang="en-US"/>
          </a:p>
        </p:txBody>
      </p:sp>
    </p:spTree>
    <p:extLst>
      <p:ext uri="{BB962C8B-B14F-4D97-AF65-F5344CB8AC3E}">
        <p14:creationId xmlns:p14="http://schemas.microsoft.com/office/powerpoint/2010/main" val="40850873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7270EB-6074-B749-A2C2-DF923A88FC5E}"/>
              </a:ext>
            </a:extLst>
          </p:cNvPr>
          <p:cNvSpPr>
            <a:spLocks noGrp="1"/>
          </p:cNvSpPr>
          <p:nvPr>
            <p:ph idx="1"/>
          </p:nvPr>
        </p:nvSpPr>
        <p:spPr>
          <a:xfrm>
            <a:off x="838200" y="1006473"/>
            <a:ext cx="10515600" cy="6065839"/>
          </a:xfrm>
        </p:spPr>
        <p:txBody>
          <a:bodyPr/>
          <a:lstStyle/>
          <a:p>
            <a:r>
              <a:rPr lang="en-US" b="1" i="0">
                <a:solidFill>
                  <a:srgbClr val="0070C0"/>
                </a:solidFill>
                <a:effectLst/>
                <a:latin typeface="Times New Roman" panose="02020603050405020304" pitchFamily="18" charset="0"/>
                <a:cs typeface="Times New Roman" panose="02020603050405020304" pitchFamily="18" charset="0"/>
              </a:rPr>
              <a:t>Lily, worn out from walking, goes and sits down on a bench in one of the parks.</a:t>
            </a:r>
          </a:p>
          <a:p>
            <a:r>
              <a:rPr lang="en-US" b="1" i="0">
                <a:solidFill>
                  <a:srgbClr val="0070C0"/>
                </a:solidFill>
                <a:effectLst/>
                <a:latin typeface="Times New Roman" panose="02020603050405020304" pitchFamily="18" charset="0"/>
                <a:cs typeface="Times New Roman" panose="02020603050405020304" pitchFamily="18" charset="0"/>
              </a:rPr>
              <a:t>The woman, named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Nettie Struther</a:t>
            </a:r>
            <a:r>
              <a:rPr lang="en-US" b="1" i="0">
                <a:solidFill>
                  <a:srgbClr val="0070C0"/>
                </a:solidFill>
                <a:effectLst/>
                <a:latin typeface="Times New Roman" panose="02020603050405020304" pitchFamily="18" charset="0"/>
                <a:cs typeface="Times New Roman" panose="02020603050405020304" pitchFamily="18" charset="0"/>
              </a:rPr>
              <a:t>, was one of the working girls she donated money to while spending time with Gerty earlier in the novel.</a:t>
            </a:r>
          </a:p>
          <a:p>
            <a:r>
              <a:rPr lang="en-US" b="1" i="0">
                <a:solidFill>
                  <a:srgbClr val="0070C0"/>
                </a:solidFill>
                <a:effectLst/>
                <a:latin typeface="Times New Roman" panose="02020603050405020304" pitchFamily="18" charset="0"/>
                <a:cs typeface="Times New Roman" panose="02020603050405020304" pitchFamily="18" charset="0"/>
              </a:rPr>
              <a:t>The woman realizes that Lily is sick and takes her back to her place to warm up.</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was able to recover and get married, and even has a baby.</a:t>
            </a:r>
          </a:p>
          <a:p>
            <a:r>
              <a:rPr lang="en-US" b="1" i="0">
                <a:solidFill>
                  <a:srgbClr val="0070C0"/>
                </a:solidFill>
                <a:effectLst/>
                <a:latin typeface="Times New Roman" panose="02020603050405020304" pitchFamily="18" charset="0"/>
                <a:cs typeface="Times New Roman" panose="02020603050405020304" pitchFamily="18" charset="0"/>
              </a:rPr>
              <a:t>Lily leaves Nettie feeling much more energized than before.</a:t>
            </a:r>
          </a:p>
          <a:p>
            <a:r>
              <a:rPr lang="en-US" b="1" i="0">
                <a:solidFill>
                  <a:srgbClr val="0070C0"/>
                </a:solidFill>
                <a:effectLst/>
                <a:latin typeface="Times New Roman" panose="02020603050405020304" pitchFamily="18" charset="0"/>
                <a:cs typeface="Times New Roman" panose="02020603050405020304" pitchFamily="18" charset="0"/>
              </a:rPr>
              <a:t>She returns home.</a:t>
            </a:r>
          </a:p>
          <a:p>
            <a:r>
              <a:rPr lang="en-US" b="1" i="0">
                <a:solidFill>
                  <a:srgbClr val="0070C0"/>
                </a:solidFill>
                <a:effectLst/>
                <a:latin typeface="Times New Roman" panose="02020603050405020304" pitchFamily="18" charset="0"/>
                <a:cs typeface="Times New Roman" panose="02020603050405020304" pitchFamily="18" charset="0"/>
              </a:rPr>
              <a:t>The maid hands her a letter, and it turns out to be the check for ten thousand dollars that Lily has been waiting to inherit.</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AA19AE9F-0E6C-C74E-8944-5CB8898554B1}"/>
              </a:ext>
            </a:extLst>
          </p:cNvPr>
          <p:cNvSpPr txBox="1">
            <a:spLocks noGrp="1"/>
          </p:cNvSpPr>
          <p:nvPr>
            <p:ph type="title"/>
          </p:nvPr>
        </p:nvSpPr>
        <p:spPr>
          <a:xfrm>
            <a:off x="3713560" y="-15835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13</a:t>
            </a:r>
            <a:endParaRPr lang="en-US"/>
          </a:p>
        </p:txBody>
      </p:sp>
    </p:spTree>
    <p:extLst>
      <p:ext uri="{BB962C8B-B14F-4D97-AF65-F5344CB8AC3E}">
        <p14:creationId xmlns:p14="http://schemas.microsoft.com/office/powerpoint/2010/main" val="33981017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11998A-F1E5-AD43-B216-6569DE7A61F3}"/>
              </a:ext>
            </a:extLst>
          </p:cNvPr>
          <p:cNvSpPr>
            <a:spLocks noGrp="1"/>
          </p:cNvSpPr>
          <p:nvPr>
            <p:ph idx="1"/>
          </p:nvPr>
        </p:nvSpPr>
        <p:spPr>
          <a:xfrm>
            <a:off x="838200" y="718343"/>
            <a:ext cx="10515600" cy="4351338"/>
          </a:xfrm>
        </p:spPr>
        <p:txBody>
          <a:bodyPr>
            <a:noAutofit/>
          </a:bodyPr>
          <a:lstStyle/>
          <a:p>
            <a:r>
              <a:rPr lang="en-US" sz="3600" b="1" i="0">
                <a:solidFill>
                  <a:srgbClr val="0070C0"/>
                </a:solidFill>
                <a:effectLst/>
                <a:latin typeface="Times New Roman" panose="02020603050405020304" pitchFamily="18" charset="0"/>
                <a:cs typeface="Times New Roman" panose="02020603050405020304" pitchFamily="18" charset="0"/>
              </a:rPr>
              <a:t>She takes the money and puts it in an envelope addressed to her bank and writes a check for the same amount to Gus Trenor.</a:t>
            </a:r>
          </a:p>
          <a:p>
            <a:r>
              <a:rPr lang="en-US" sz="3600" b="1" i="0">
                <a:solidFill>
                  <a:srgbClr val="0070C0"/>
                </a:solidFill>
                <a:effectLst/>
                <a:latin typeface="Times New Roman" panose="02020603050405020304" pitchFamily="18" charset="0"/>
                <a:cs typeface="Times New Roman" panose="02020603050405020304" pitchFamily="18" charset="0"/>
              </a:rPr>
              <a:t>Feeling extremely tired, she decides to take her chloral sleeping drug.</a:t>
            </a:r>
          </a:p>
          <a:p>
            <a:r>
              <a:rPr lang="en-US" sz="3600" b="1" i="0">
                <a:solidFill>
                  <a:srgbClr val="0070C0"/>
                </a:solidFill>
                <a:effectLst/>
                <a:latin typeface="Times New Roman" panose="02020603050405020304" pitchFamily="18" charset="0"/>
                <a:cs typeface="Times New Roman" panose="02020603050405020304" pitchFamily="18" charset="0"/>
              </a:rPr>
              <a:t>However, desperate for sleep, she measures out more than the maximum dosage and drinks it. </a:t>
            </a:r>
          </a:p>
          <a:p>
            <a:r>
              <a:rPr lang="en-US" sz="3600" b="1" i="0">
                <a:solidFill>
                  <a:srgbClr val="0070C0"/>
                </a:solidFill>
                <a:effectLst/>
                <a:latin typeface="Times New Roman" panose="02020603050405020304" pitchFamily="18" charset="0"/>
                <a:cs typeface="Times New Roman" panose="02020603050405020304" pitchFamily="18" charset="0"/>
              </a:rPr>
              <a:t>Soon her thoughts start to become subdued and she eventually drifts off into a pleasant sleep.</a:t>
            </a:r>
            <a:endParaRPr lang="en-US" sz="36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389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928A07-217A-6C44-B08A-03958BF2ABF7}"/>
              </a:ext>
            </a:extLst>
          </p:cNvPr>
          <p:cNvSpPr>
            <a:spLocks noGrp="1"/>
          </p:cNvSpPr>
          <p:nvPr>
            <p:ph idx="1"/>
          </p:nvPr>
        </p:nvSpPr>
        <p:spPr>
          <a:xfrm>
            <a:off x="838200" y="1021159"/>
            <a:ext cx="10515600" cy="4351338"/>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Selden goes for a walk that takes him straight to Lily's boarding house where he is excited to see her.</a:t>
            </a:r>
          </a:p>
          <a:p>
            <a:r>
              <a:rPr lang="en-US" b="1" i="0">
                <a:solidFill>
                  <a:srgbClr val="0070C0"/>
                </a:solidFill>
                <a:effectLst/>
                <a:latin typeface="Times New Roman" panose="02020603050405020304" pitchFamily="18" charset="0"/>
                <a:cs typeface="Times New Roman" panose="02020603050405020304" pitchFamily="18" charset="0"/>
              </a:rPr>
              <a:t>He has found a word that he needs to say to her, a way to clear everything up between them. </a:t>
            </a:r>
          </a:p>
          <a:p>
            <a:r>
              <a:rPr lang="en-US" b="1" i="0">
                <a:solidFill>
                  <a:srgbClr val="0070C0"/>
                </a:solidFill>
                <a:effectLst/>
                <a:latin typeface="Times New Roman" panose="02020603050405020304" pitchFamily="18" charset="0"/>
                <a:cs typeface="Times New Roman" panose="02020603050405020304" pitchFamily="18" charset="0"/>
              </a:rPr>
              <a:t>Selden enters the room and sees Lily lying there dead. </a:t>
            </a:r>
          </a:p>
          <a:p>
            <a:r>
              <a:rPr lang="en-US" b="1" i="0">
                <a:solidFill>
                  <a:srgbClr val="0070C0"/>
                </a:solidFill>
                <a:effectLst/>
                <a:latin typeface="Times New Roman" panose="02020603050405020304" pitchFamily="18" charset="0"/>
                <a:cs typeface="Times New Roman" panose="02020603050405020304" pitchFamily="18" charset="0"/>
              </a:rPr>
              <a:t>Gerty explains that she clearly died from an overdoes of the chloral.</a:t>
            </a:r>
          </a:p>
          <a:p>
            <a:r>
              <a:rPr lang="en-US" b="1" i="0">
                <a:solidFill>
                  <a:srgbClr val="0070C0"/>
                </a:solidFill>
                <a:effectLst/>
                <a:latin typeface="Times New Roman" panose="02020603050405020304" pitchFamily="18" charset="0"/>
                <a:cs typeface="Times New Roman" panose="02020603050405020304" pitchFamily="18" charset="0"/>
              </a:rPr>
              <a:t>Selden remains in the room alone.</a:t>
            </a:r>
          </a:p>
          <a:p>
            <a:r>
              <a:rPr lang="en-US" b="1" i="0">
                <a:solidFill>
                  <a:srgbClr val="0070C0"/>
                </a:solidFill>
                <a:effectLst/>
                <a:latin typeface="Times New Roman" panose="02020603050405020304" pitchFamily="18" charset="0"/>
                <a:cs typeface="Times New Roman" panose="02020603050405020304" pitchFamily="18" charset="0"/>
              </a:rPr>
              <a:t>Selden also finds her checkbook and reads through it, astonished to discover that Lily was repaying Gus Trenor several thousand dollars.</a:t>
            </a:r>
          </a:p>
          <a:p>
            <a:r>
              <a:rPr lang="en-US" b="1">
                <a:solidFill>
                  <a:srgbClr val="0070C0"/>
                </a:solidFill>
                <a:latin typeface="Times New Roman" panose="02020603050405020304" pitchFamily="18" charset="0"/>
                <a:cs typeface="Times New Roman" panose="02020603050405020304" pitchFamily="18" charset="0"/>
              </a:rPr>
              <a:t>H</a:t>
            </a:r>
            <a:r>
              <a:rPr lang="en-US" b="1" i="0">
                <a:solidFill>
                  <a:srgbClr val="0070C0"/>
                </a:solidFill>
                <a:effectLst/>
                <a:latin typeface="Times New Roman" panose="02020603050405020304" pitchFamily="18" charset="0"/>
                <a:cs typeface="Times New Roman" panose="02020603050405020304" pitchFamily="18" charset="0"/>
              </a:rPr>
              <a:t>e finally concludes that life has conspired against them both.</a:t>
            </a:r>
            <a:endParaRPr lang="en-US" b="1">
              <a:solidFill>
                <a:srgbClr val="0070C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CFF81AEE-CBEE-234C-94D5-5F1A86C1AF1D}"/>
              </a:ext>
            </a:extLst>
          </p:cNvPr>
          <p:cNvSpPr txBox="1">
            <a:spLocks noGrp="1"/>
          </p:cNvSpPr>
          <p:nvPr>
            <p:ph type="title"/>
          </p:nvPr>
        </p:nvSpPr>
        <p:spPr>
          <a:xfrm>
            <a:off x="4124325" y="-7540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a:solidFill>
                  <a:srgbClr val="7030A0"/>
                </a:solidFill>
              </a:rPr>
              <a:t>Chapter 14</a:t>
            </a:r>
            <a:endParaRPr lang="en-US"/>
          </a:p>
        </p:txBody>
      </p:sp>
    </p:spTree>
    <p:extLst>
      <p:ext uri="{BB962C8B-B14F-4D97-AF65-F5344CB8AC3E}">
        <p14:creationId xmlns:p14="http://schemas.microsoft.com/office/powerpoint/2010/main" val="11651920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A4453A-79A6-CF4B-ACEA-7CBF7899889E}"/>
              </a:ext>
            </a:extLst>
          </p:cNvPr>
          <p:cNvSpPr>
            <a:spLocks noGrp="1"/>
          </p:cNvSpPr>
          <p:nvPr>
            <p:ph idx="1"/>
          </p:nvPr>
        </p:nvSpPr>
        <p:spPr>
          <a:xfrm>
            <a:off x="838200" y="581620"/>
            <a:ext cx="10515600" cy="5615583"/>
          </a:xfrm>
        </p:spPr>
        <p:txBody>
          <a:bodyPr/>
          <a:lstStyle/>
          <a:p>
            <a:r>
              <a:rPr lang="en-US" b="1" i="0">
                <a:solidFill>
                  <a:srgbClr val="0070C0"/>
                </a:solidFill>
                <a:effectLst/>
                <a:latin typeface="Raleway"/>
              </a:rPr>
              <a:t>Simon Rosedale:</a:t>
            </a:r>
          </a:p>
          <a:p>
            <a:pPr marL="0" indent="0">
              <a:buNone/>
            </a:pPr>
            <a:r>
              <a:rPr lang="en-US" b="1">
                <a:solidFill>
                  <a:srgbClr val="0070C0"/>
                </a:solidFill>
                <a:latin typeface="Raleway"/>
              </a:rPr>
              <a:t> </a:t>
            </a:r>
            <a:r>
              <a:rPr lang="en-US" b="0" i="0">
                <a:solidFill>
                  <a:srgbClr val="0070C0"/>
                </a:solidFill>
                <a:effectLst/>
                <a:latin typeface="Raleway"/>
              </a:rPr>
              <a:t> A dedicated social climber who owns many stocks and lots of property---asks Lily to marry him.</a:t>
            </a:r>
          </a:p>
          <a:p>
            <a:r>
              <a:rPr lang="en-US" b="1" i="0">
                <a:solidFill>
                  <a:srgbClr val="0070C0"/>
                </a:solidFill>
                <a:effectLst/>
                <a:latin typeface="Raleway"/>
              </a:rPr>
              <a:t>Gus Trenor:</a:t>
            </a:r>
          </a:p>
          <a:p>
            <a:pPr marL="0" indent="0">
              <a:buNone/>
            </a:pPr>
            <a:r>
              <a:rPr lang="en-US">
                <a:solidFill>
                  <a:srgbClr val="0070C0"/>
                </a:solidFill>
                <a:latin typeface="Raleway"/>
              </a:rPr>
              <a:t>  A</a:t>
            </a:r>
            <a:r>
              <a:rPr lang="en-US" b="0" i="0">
                <a:solidFill>
                  <a:srgbClr val="0070C0"/>
                </a:solidFill>
                <a:effectLst/>
                <a:latin typeface="Raleway"/>
              </a:rPr>
              <a:t> lonely, moody man---liking for Lily even though he is married.</a:t>
            </a:r>
          </a:p>
          <a:p>
            <a:r>
              <a:rPr lang="en-US" b="1" i="0">
                <a:solidFill>
                  <a:srgbClr val="0070C0"/>
                </a:solidFill>
                <a:effectLst/>
                <a:latin typeface="Raleway"/>
              </a:rPr>
              <a:t>Percy Gryce:</a:t>
            </a:r>
          </a:p>
          <a:p>
            <a:pPr marL="0" indent="0">
              <a:buNone/>
            </a:pPr>
            <a:r>
              <a:rPr lang="en-US" b="1">
                <a:solidFill>
                  <a:srgbClr val="0070C0"/>
                </a:solidFill>
                <a:latin typeface="Raleway"/>
              </a:rPr>
              <a:t> </a:t>
            </a:r>
            <a:r>
              <a:rPr lang="en-US">
                <a:solidFill>
                  <a:srgbClr val="0070C0"/>
                </a:solidFill>
                <a:latin typeface="Raleway"/>
              </a:rPr>
              <a:t>A </a:t>
            </a:r>
            <a:r>
              <a:rPr lang="en-US" b="0" i="0">
                <a:solidFill>
                  <a:srgbClr val="0070C0"/>
                </a:solidFill>
                <a:effectLst/>
                <a:latin typeface="Raleway"/>
              </a:rPr>
              <a:t>young, rich, eligible bachelor on whom Lily sets her sights early in the novel.</a:t>
            </a:r>
          </a:p>
          <a:p>
            <a:r>
              <a:rPr lang="en-US" b="1" i="0">
                <a:solidFill>
                  <a:srgbClr val="0070C0"/>
                </a:solidFill>
                <a:effectLst/>
                <a:latin typeface="Raleway"/>
              </a:rPr>
              <a:t>Judy Trenor:</a:t>
            </a:r>
          </a:p>
          <a:p>
            <a:pPr marL="0" indent="0">
              <a:buNone/>
            </a:pPr>
            <a:r>
              <a:rPr lang="en-US">
                <a:solidFill>
                  <a:srgbClr val="0070C0"/>
                </a:solidFill>
                <a:latin typeface="Raleway"/>
              </a:rPr>
              <a:t> A</a:t>
            </a:r>
            <a:r>
              <a:rPr lang="en-US" b="0" i="0">
                <a:solidFill>
                  <a:srgbClr val="0070C0"/>
                </a:solidFill>
                <a:effectLst/>
                <a:latin typeface="Raleway"/>
              </a:rPr>
              <a:t> close friend of Lily---She regularly hosts large bridge parties and gives Lily a place to stay for up to weeks at a</a:t>
            </a:r>
            <a:endParaRPr lang="en-US" b="1" i="0">
              <a:solidFill>
                <a:srgbClr val="0070C0"/>
              </a:solidFill>
              <a:effectLst/>
              <a:latin typeface="Raleway"/>
            </a:endParaRPr>
          </a:p>
          <a:p>
            <a:endParaRPr lang="en-US" b="1" i="0">
              <a:solidFill>
                <a:srgbClr val="484848"/>
              </a:solidFill>
              <a:effectLst/>
              <a:latin typeface="Raleway"/>
            </a:endParaRPr>
          </a:p>
        </p:txBody>
      </p:sp>
    </p:spTree>
    <p:extLst>
      <p:ext uri="{BB962C8B-B14F-4D97-AF65-F5344CB8AC3E}">
        <p14:creationId xmlns:p14="http://schemas.microsoft.com/office/powerpoint/2010/main" val="262154555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6F34DD-F798-EE4E-ABDA-6824E3B7732C}"/>
              </a:ext>
            </a:extLst>
          </p:cNvPr>
          <p:cNvSpPr>
            <a:spLocks noGrp="1"/>
          </p:cNvSpPr>
          <p:nvPr>
            <p:ph idx="1"/>
          </p:nvPr>
        </p:nvSpPr>
        <p:spPr>
          <a:xfrm>
            <a:off x="838200" y="0"/>
            <a:ext cx="10515600" cy="8126016"/>
          </a:xfrm>
        </p:spPr>
        <p:txBody>
          <a:bodyPr/>
          <a:lstStyle/>
          <a:p>
            <a:r>
              <a:rPr lang="en-US" b="1" i="0">
                <a:solidFill>
                  <a:srgbClr val="0070C0"/>
                </a:solidFill>
                <a:effectLst/>
                <a:latin typeface="Raleway"/>
              </a:rPr>
              <a:t>Carry Fisher:</a:t>
            </a:r>
          </a:p>
          <a:p>
            <a:pPr marL="0" indent="0">
              <a:buNone/>
            </a:pPr>
            <a:r>
              <a:rPr lang="en-US" b="1">
                <a:solidFill>
                  <a:srgbClr val="0070C0"/>
                </a:solidFill>
                <a:latin typeface="Raleway"/>
              </a:rPr>
              <a:t> </a:t>
            </a:r>
            <a:r>
              <a:rPr lang="en-US">
                <a:solidFill>
                  <a:srgbClr val="0070C0"/>
                </a:solidFill>
                <a:latin typeface="Raleway"/>
              </a:rPr>
              <a:t>K</a:t>
            </a:r>
            <a:r>
              <a:rPr lang="en-US" i="0">
                <a:solidFill>
                  <a:srgbClr val="0070C0"/>
                </a:solidFill>
                <a:effectLst/>
                <a:latin typeface="Raleway"/>
              </a:rPr>
              <a:t>nown</a:t>
            </a:r>
            <a:r>
              <a:rPr lang="en-US" b="0" i="0">
                <a:solidFill>
                  <a:srgbClr val="0070C0"/>
                </a:solidFill>
                <a:effectLst/>
                <a:latin typeface="Raleway"/>
              </a:rPr>
              <a:t> for bringing newcomers into society—offers Lily support and money.</a:t>
            </a:r>
          </a:p>
          <a:p>
            <a:r>
              <a:rPr lang="en-US" b="1" i="0">
                <a:solidFill>
                  <a:srgbClr val="0070C0"/>
                </a:solidFill>
                <a:effectLst/>
                <a:latin typeface="Raleway"/>
              </a:rPr>
              <a:t>George Dorset:</a:t>
            </a:r>
          </a:p>
          <a:p>
            <a:pPr marL="0" indent="0">
              <a:buNone/>
            </a:pPr>
            <a:r>
              <a:rPr lang="en-US" b="1">
                <a:solidFill>
                  <a:srgbClr val="0070C0"/>
                </a:solidFill>
                <a:latin typeface="Raleway"/>
              </a:rPr>
              <a:t>  </a:t>
            </a:r>
            <a:r>
              <a:rPr lang="en-US" b="0" i="0">
                <a:solidFill>
                  <a:srgbClr val="0070C0"/>
                </a:solidFill>
                <a:effectLst/>
                <a:latin typeface="Raleway"/>
              </a:rPr>
              <a:t>The husband of Bertha.</a:t>
            </a:r>
          </a:p>
          <a:p>
            <a:r>
              <a:rPr lang="en-US" b="1" i="0">
                <a:solidFill>
                  <a:srgbClr val="0070C0"/>
                </a:solidFill>
                <a:effectLst/>
                <a:latin typeface="Raleway"/>
              </a:rPr>
              <a:t>Ned Silverton:</a:t>
            </a:r>
          </a:p>
          <a:p>
            <a:pPr marL="0" indent="0">
              <a:buNone/>
            </a:pPr>
            <a:r>
              <a:rPr lang="en-US" b="1">
                <a:solidFill>
                  <a:srgbClr val="0070C0"/>
                </a:solidFill>
                <a:latin typeface="Raleway"/>
              </a:rPr>
              <a:t>  </a:t>
            </a:r>
            <a:r>
              <a:rPr lang="en-US" b="0" i="0">
                <a:solidFill>
                  <a:srgbClr val="0070C0"/>
                </a:solidFill>
                <a:effectLst/>
                <a:latin typeface="Raleway"/>
              </a:rPr>
              <a:t>A young, rich man, he has an affair with Bertha, but manages to keep it concealed.</a:t>
            </a:r>
          </a:p>
          <a:p>
            <a:r>
              <a:rPr lang="en-US" b="1" i="0">
                <a:solidFill>
                  <a:srgbClr val="0070C0"/>
                </a:solidFill>
                <a:effectLst/>
                <a:latin typeface="Raleway"/>
              </a:rPr>
              <a:t>Mrs. Peniston:</a:t>
            </a:r>
          </a:p>
          <a:p>
            <a:pPr marL="0" indent="0">
              <a:buNone/>
            </a:pPr>
            <a:r>
              <a:rPr lang="en-US" b="1">
                <a:solidFill>
                  <a:srgbClr val="0070C0"/>
                </a:solidFill>
                <a:latin typeface="Raleway"/>
              </a:rPr>
              <a:t>  </a:t>
            </a:r>
            <a:r>
              <a:rPr lang="en-US" b="0" i="0">
                <a:solidFill>
                  <a:srgbClr val="0070C0"/>
                </a:solidFill>
                <a:effectLst/>
                <a:latin typeface="Raleway"/>
              </a:rPr>
              <a:t>Lily's wealthy aunt who lives on Fifth Avenue---becames Lily's guardian after Lily's mother dies---leaves most of her estate to other relatives.</a:t>
            </a:r>
          </a:p>
          <a:p>
            <a:r>
              <a:rPr lang="en-US" b="1" i="0">
                <a:solidFill>
                  <a:srgbClr val="0070C0"/>
                </a:solidFill>
                <a:effectLst/>
                <a:latin typeface="Raleway"/>
              </a:rPr>
              <a:t>Jack Stepney and Gwen Stepney:</a:t>
            </a:r>
          </a:p>
          <a:p>
            <a:pPr marL="0" indent="0">
              <a:buNone/>
            </a:pPr>
            <a:r>
              <a:rPr lang="en-US" b="0" i="0">
                <a:solidFill>
                  <a:srgbClr val="0070C0"/>
                </a:solidFill>
                <a:effectLst/>
                <a:latin typeface="Raleway"/>
              </a:rPr>
              <a:t>Jack is Lily's cousin--Jack and Gwen are a very wealthy couple.</a:t>
            </a:r>
            <a:endParaRPr lang="en-US" b="1" i="0">
              <a:solidFill>
                <a:srgbClr val="0070C0"/>
              </a:solidFill>
              <a:effectLst/>
              <a:latin typeface="Raleway"/>
            </a:endParaRPr>
          </a:p>
          <a:p>
            <a:endParaRPr lang="en-US" b="1" i="0">
              <a:solidFill>
                <a:srgbClr val="0070C0"/>
              </a:solidFill>
              <a:effectLst/>
              <a:latin typeface="Raleway"/>
            </a:endParaRPr>
          </a:p>
          <a:p>
            <a:endParaRPr lang="en-US" b="1" i="0">
              <a:solidFill>
                <a:srgbClr val="484848"/>
              </a:solidFill>
              <a:effectLst/>
              <a:latin typeface="Raleway"/>
            </a:endParaRPr>
          </a:p>
        </p:txBody>
      </p:sp>
    </p:spTree>
    <p:extLst>
      <p:ext uri="{BB962C8B-B14F-4D97-AF65-F5344CB8AC3E}">
        <p14:creationId xmlns:p14="http://schemas.microsoft.com/office/powerpoint/2010/main" val="93218051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E32B7-ADFF-FF45-8B5D-8DCCF1F67882}"/>
              </a:ext>
            </a:extLst>
          </p:cNvPr>
          <p:cNvSpPr>
            <a:spLocks noGrp="1"/>
          </p:cNvSpPr>
          <p:nvPr>
            <p:ph idx="1"/>
          </p:nvPr>
        </p:nvSpPr>
        <p:spPr/>
        <p:txBody>
          <a:bodyPr/>
          <a:lstStyle/>
          <a:p>
            <a:r>
              <a:rPr lang="en-US" b="1" i="0">
                <a:solidFill>
                  <a:srgbClr val="0070C0"/>
                </a:solidFill>
                <a:effectLst/>
                <a:latin typeface="Raleway"/>
              </a:rPr>
              <a:t>Grace Stepney:</a:t>
            </a:r>
          </a:p>
          <a:p>
            <a:pPr marL="0" indent="0">
              <a:buNone/>
            </a:pPr>
            <a:r>
              <a:rPr lang="en-US" b="1">
                <a:solidFill>
                  <a:srgbClr val="0070C0"/>
                </a:solidFill>
                <a:latin typeface="Raleway"/>
              </a:rPr>
              <a:t> </a:t>
            </a:r>
            <a:r>
              <a:rPr lang="en-US" b="0" i="0">
                <a:solidFill>
                  <a:srgbClr val="0070C0"/>
                </a:solidFill>
                <a:effectLst/>
                <a:latin typeface="Raleway"/>
              </a:rPr>
              <a:t>Lily's competetive cousin---When Lily asks Grace for financial assistance, Grace flatly refuses.</a:t>
            </a:r>
          </a:p>
          <a:p>
            <a:pPr marL="0" indent="0">
              <a:buNone/>
            </a:pPr>
            <a:endParaRPr lang="en-US" b="1" i="0">
              <a:solidFill>
                <a:srgbClr val="484848"/>
              </a:solidFill>
              <a:effectLst/>
              <a:latin typeface="Raleway"/>
            </a:endParaRPr>
          </a:p>
        </p:txBody>
      </p:sp>
    </p:spTree>
    <p:extLst>
      <p:ext uri="{BB962C8B-B14F-4D97-AF65-F5344CB8AC3E}">
        <p14:creationId xmlns:p14="http://schemas.microsoft.com/office/powerpoint/2010/main" val="1315377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A68AD-89C9-7E4C-A70B-6B291217A265}"/>
              </a:ext>
            </a:extLst>
          </p:cNvPr>
          <p:cNvSpPr>
            <a:spLocks noGrp="1"/>
          </p:cNvSpPr>
          <p:nvPr>
            <p:ph type="title"/>
          </p:nvPr>
        </p:nvSpPr>
        <p:spPr>
          <a:xfrm>
            <a:off x="3606403" y="128984"/>
            <a:ext cx="8585597" cy="706438"/>
          </a:xfrm>
        </p:spPr>
        <p:txBody>
          <a:bodyPr/>
          <a:lstStyle/>
          <a:p>
            <a:r>
              <a:rPr lang="en-US" b="1">
                <a:solidFill>
                  <a:srgbClr val="7030A0"/>
                </a:solidFill>
              </a:rPr>
              <a:t>Summary</a:t>
            </a:r>
          </a:p>
        </p:txBody>
      </p:sp>
      <p:sp>
        <p:nvSpPr>
          <p:cNvPr id="3" name="Content Placeholder 2">
            <a:extLst>
              <a:ext uri="{FF2B5EF4-FFF2-40B4-BE49-F238E27FC236}">
                <a16:creationId xmlns:a16="http://schemas.microsoft.com/office/drawing/2014/main" id="{B7F3FABD-0F2E-554D-AC09-AC24D2D918B5}"/>
              </a:ext>
            </a:extLst>
          </p:cNvPr>
          <p:cNvSpPr>
            <a:spLocks noGrp="1"/>
          </p:cNvSpPr>
          <p:nvPr>
            <p:ph idx="1"/>
          </p:nvPr>
        </p:nvSpPr>
        <p:spPr>
          <a:xfrm>
            <a:off x="552450" y="952698"/>
            <a:ext cx="10515600" cy="4952604"/>
          </a:xfrm>
        </p:spPr>
        <p:txBody>
          <a:bodyPr>
            <a:noAutofit/>
          </a:bodyPr>
          <a:lstStyle/>
          <a:p>
            <a:r>
              <a:rPr lang="en-US" b="1" i="0">
                <a:solidFill>
                  <a:srgbClr val="0070C0"/>
                </a:solidFill>
                <a:effectLst/>
                <a:latin typeface="Times New Roman" panose="02020603050405020304" pitchFamily="18" charset="0"/>
                <a:cs typeface="Times New Roman" panose="02020603050405020304" pitchFamily="18" charset="0"/>
              </a:rPr>
              <a:t>Miss Lily Bart, 29, beautiful lady, poised to marry a rich,  bachelor in </a:t>
            </a:r>
            <a:r>
              <a:rPr lang="en-US" b="1" i="0" u="none" strike="noStrike">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New York</a:t>
            </a:r>
            <a:r>
              <a:rPr lang="en-US" b="1" i="0">
                <a:solidFill>
                  <a:srgbClr val="0070C0"/>
                </a:solidFill>
                <a:effectLst/>
                <a:latin typeface="Times New Roman" panose="02020603050405020304" pitchFamily="18" charset="0"/>
                <a:cs typeface="Times New Roman" panose="02020603050405020304" pitchFamily="18" charset="0"/>
              </a:rPr>
              <a:t> in the late 1800s. </a:t>
            </a:r>
          </a:p>
          <a:p>
            <a:r>
              <a:rPr lang="en-US" b="1">
                <a:solidFill>
                  <a:srgbClr val="0070C0"/>
                </a:solidFill>
                <a:latin typeface="Times New Roman" panose="02020603050405020304" pitchFamily="18" charset="0"/>
                <a:cs typeface="Times New Roman" panose="02020603050405020304" pitchFamily="18" charset="0"/>
              </a:rPr>
              <a:t>She is s</a:t>
            </a:r>
            <a:r>
              <a:rPr lang="en-US" b="1" i="0">
                <a:solidFill>
                  <a:srgbClr val="0070C0"/>
                </a:solidFill>
                <a:effectLst/>
                <a:latin typeface="Times New Roman" panose="02020603050405020304" pitchFamily="18" charset="0"/>
                <a:cs typeface="Times New Roman" panose="02020603050405020304" pitchFamily="18" charset="0"/>
              </a:rPr>
              <a:t>tanding on a railway platform waiting for a train.</a:t>
            </a:r>
          </a:p>
          <a:p>
            <a:r>
              <a:rPr lang="en-US" b="1" i="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Lawrence Selden</a:t>
            </a:r>
            <a:r>
              <a:rPr lang="en-US" b="1" i="0">
                <a:solidFill>
                  <a:srgbClr val="0070C0"/>
                </a:solidFill>
                <a:effectLst/>
                <a:latin typeface="Times New Roman" panose="02020603050405020304" pitchFamily="18" charset="0"/>
                <a:cs typeface="Times New Roman" panose="02020603050405020304" pitchFamily="18" charset="0"/>
              </a:rPr>
              <a:t> sees her.</a:t>
            </a:r>
          </a:p>
          <a:p>
            <a:r>
              <a:rPr lang="en-US" b="1">
                <a:solidFill>
                  <a:srgbClr val="0070C0"/>
                </a:solidFill>
                <a:latin typeface="Times New Roman" panose="02020603050405020304" pitchFamily="18" charset="0"/>
                <a:cs typeface="Times New Roman" panose="02020603050405020304" pitchFamily="18" charset="0"/>
              </a:rPr>
              <a:t>H</a:t>
            </a:r>
            <a:r>
              <a:rPr lang="en-US" b="1" i="0">
                <a:solidFill>
                  <a:srgbClr val="0070C0"/>
                </a:solidFill>
                <a:effectLst/>
                <a:latin typeface="Times New Roman" panose="02020603050405020304" pitchFamily="18" charset="0"/>
                <a:cs typeface="Times New Roman" panose="02020603050405020304" pitchFamily="18" charset="0"/>
              </a:rPr>
              <a:t>e learns that she has missed her train to go to the Trenor's house.</a:t>
            </a:r>
          </a:p>
          <a:p>
            <a:r>
              <a:rPr lang="en-US" b="1" i="0">
                <a:solidFill>
                  <a:srgbClr val="0070C0"/>
                </a:solidFill>
                <a:effectLst/>
                <a:latin typeface="Times New Roman" panose="02020603050405020304" pitchFamily="18" charset="0"/>
                <a:cs typeface="Times New Roman" panose="02020603050405020304" pitchFamily="18" charset="0"/>
              </a:rPr>
              <a:t> They go into his apartment to enjoy some tea and a smoke.</a:t>
            </a:r>
          </a:p>
          <a:p>
            <a:r>
              <a:rPr lang="en-US" b="1" i="0">
                <a:solidFill>
                  <a:srgbClr val="0070C0"/>
                </a:solidFill>
                <a:effectLst/>
                <a:latin typeface="Times New Roman" panose="02020603050405020304" pitchFamily="18" charset="0"/>
                <a:cs typeface="Times New Roman" panose="02020603050405020304" pitchFamily="18" charset="0"/>
              </a:rPr>
              <a:t> Upon leaving Selden's house, Lily encounters a Mr. Rosedale, a wealthy man who is not yet a member of the elite New York society.</a:t>
            </a:r>
          </a:p>
          <a:p>
            <a:r>
              <a:rPr lang="en-US" b="1" i="0">
                <a:solidFill>
                  <a:srgbClr val="0070C0"/>
                </a:solidFill>
                <a:effectLst/>
                <a:latin typeface="Times New Roman" panose="02020603050405020304" pitchFamily="18" charset="0"/>
                <a:cs typeface="Times New Roman" panose="02020603050405020304" pitchFamily="18" charset="0"/>
              </a:rPr>
              <a:t>He is suspicious of her being in a bachelor's house .</a:t>
            </a:r>
          </a:p>
          <a:p>
            <a:r>
              <a:rPr lang="en-US" b="1">
                <a:solidFill>
                  <a:srgbClr val="0070C0"/>
                </a:solidFill>
                <a:latin typeface="Times New Roman" panose="02020603050405020304" pitchFamily="18" charset="0"/>
                <a:cs typeface="Times New Roman" panose="02020603050405020304" pitchFamily="18" charset="0"/>
              </a:rPr>
              <a:t>S</a:t>
            </a:r>
            <a:r>
              <a:rPr lang="en-US" b="1" i="0">
                <a:solidFill>
                  <a:srgbClr val="0070C0"/>
                </a:solidFill>
                <a:effectLst/>
                <a:latin typeface="Times New Roman" panose="02020603050405020304" pitchFamily="18" charset="0"/>
                <a:cs typeface="Times New Roman" panose="02020603050405020304" pitchFamily="18" charset="0"/>
              </a:rPr>
              <a:t>he runs into a cab and catches her train without explaining what she was doing.</a:t>
            </a:r>
          </a:p>
          <a:p>
            <a:pPr marL="0" indent="0">
              <a:buNone/>
            </a:pPr>
            <a:endParaRPr lang="en-US" sz="2400" b="1" i="0">
              <a:solidFill>
                <a:srgbClr val="1E1D1D"/>
              </a:solidFill>
              <a:effectLst/>
              <a:latin typeface="Times New Roman" panose="02020603050405020304" pitchFamily="18" charset="0"/>
              <a:cs typeface="Times New Roman" panose="02020603050405020304" pitchFamily="18" charset="0"/>
            </a:endParaRPr>
          </a:p>
          <a:p>
            <a:endParaRPr lang="en-US" b="0" i="0">
              <a:solidFill>
                <a:srgbClr val="000000"/>
              </a:solidFill>
              <a:effectLst/>
              <a:latin typeface="Roboto" panose="02000000000000000000" pitchFamily="2" charset="0"/>
            </a:endParaRPr>
          </a:p>
        </p:txBody>
      </p:sp>
    </p:spTree>
    <p:extLst>
      <p:ext uri="{BB962C8B-B14F-4D97-AF65-F5344CB8AC3E}">
        <p14:creationId xmlns:p14="http://schemas.microsoft.com/office/powerpoint/2010/main" val="46737351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AEA771-EDFA-C441-A2BF-88E2B5599DA4}"/>
              </a:ext>
            </a:extLst>
          </p:cNvPr>
          <p:cNvSpPr>
            <a:spLocks noGrp="1"/>
          </p:cNvSpPr>
          <p:nvPr>
            <p:ph idx="1"/>
          </p:nvPr>
        </p:nvSpPr>
        <p:spPr>
          <a:xfrm>
            <a:off x="659607" y="767952"/>
            <a:ext cx="10515600" cy="5873354"/>
          </a:xfrm>
        </p:spPr>
        <p:txBody>
          <a:bodyPr>
            <a:normAutofit lnSpcReduction="10000"/>
          </a:bodyPr>
          <a:lstStyle/>
          <a:p>
            <a:r>
              <a:rPr lang="en-US" b="1" i="0">
                <a:solidFill>
                  <a:srgbClr val="0070C0"/>
                </a:solidFill>
                <a:effectLst/>
                <a:latin typeface="Times New Roman" panose="02020603050405020304" pitchFamily="18" charset="0"/>
                <a:cs typeface="Times New Roman" panose="02020603050405020304" pitchFamily="18" charset="0"/>
              </a:rPr>
              <a:t>On the train Lily encounters </a:t>
            </a:r>
            <a:r>
              <a:rPr lang="en-US" b="1" i="0">
                <a:solidFill>
                  <a:srgbClr val="0070C0"/>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Percy Gryce</a:t>
            </a:r>
            <a:r>
              <a:rPr lang="en-US" b="1" i="0">
                <a:solidFill>
                  <a:srgbClr val="0070C0"/>
                </a:solidFill>
                <a:effectLst/>
                <a:latin typeface="Times New Roman" panose="02020603050405020304" pitchFamily="18" charset="0"/>
                <a:cs typeface="Times New Roman" panose="02020603050405020304" pitchFamily="18" charset="0"/>
              </a:rPr>
              <a:t>, one of the very wealthy bachelors that she is hoping to marry. </a:t>
            </a:r>
          </a:p>
          <a:p>
            <a:r>
              <a:rPr lang="en-US" b="1" i="0">
                <a:solidFill>
                  <a:srgbClr val="0070C0"/>
                </a:solidFill>
                <a:effectLst/>
                <a:latin typeface="Times New Roman" panose="02020603050405020304" pitchFamily="18" charset="0"/>
                <a:cs typeface="Times New Roman" panose="02020603050405020304" pitchFamily="18" charset="0"/>
              </a:rPr>
              <a:t>Their conversation is interrupted when Mrs. Dorset arrives on the train. </a:t>
            </a:r>
          </a:p>
          <a:p>
            <a:r>
              <a:rPr lang="en-US" b="1" i="0">
                <a:solidFill>
                  <a:srgbClr val="0070C0"/>
                </a:solidFill>
                <a:effectLst/>
                <a:latin typeface="Times New Roman" panose="02020603050405020304" pitchFamily="18" charset="0"/>
                <a:cs typeface="Times New Roman" panose="02020603050405020304" pitchFamily="18" charset="0"/>
              </a:rPr>
              <a:t>They all end up at the Trenor's house for an extended party.</a:t>
            </a:r>
          </a:p>
          <a:p>
            <a:r>
              <a:rPr lang="en-US" b="1" i="0">
                <a:solidFill>
                  <a:srgbClr val="0070C0"/>
                </a:solidFill>
                <a:effectLst/>
                <a:latin typeface="Times New Roman" panose="02020603050405020304" pitchFamily="18" charset="0"/>
                <a:cs typeface="Times New Roman" panose="02020603050405020304" pitchFamily="18" charset="0"/>
              </a:rPr>
              <a:t>There, Lily is able to spend time with Mr. Gryce.</a:t>
            </a:r>
          </a:p>
          <a:p>
            <a:r>
              <a:rPr lang="en-US" b="1" i="0">
                <a:solidFill>
                  <a:srgbClr val="0070C0"/>
                </a:solidFill>
                <a:effectLst/>
                <a:latin typeface="Times New Roman" panose="02020603050405020304" pitchFamily="18" charset="0"/>
                <a:cs typeface="Times New Roman" panose="02020603050405020304" pitchFamily="18" charset="0"/>
              </a:rPr>
              <a:t> It appears as if they will eventually get married.</a:t>
            </a:r>
          </a:p>
          <a:p>
            <a:r>
              <a:rPr lang="en-US" b="1" i="0">
                <a:solidFill>
                  <a:srgbClr val="0070C0"/>
                </a:solidFill>
                <a:effectLst/>
                <a:latin typeface="Times New Roman" panose="02020603050405020304" pitchFamily="18" charset="0"/>
                <a:cs typeface="Times New Roman" panose="02020603050405020304" pitchFamily="18" charset="0"/>
              </a:rPr>
              <a:t>The arrival of Selden ruins her plans.</a:t>
            </a:r>
          </a:p>
          <a:p>
            <a:r>
              <a:rPr lang="en-US" b="1">
                <a:solidFill>
                  <a:srgbClr val="0070C0"/>
                </a:solidFill>
                <a:latin typeface="Times New Roman" panose="02020603050405020304" pitchFamily="18" charset="0"/>
                <a:cs typeface="Times New Roman" panose="02020603050405020304" pitchFamily="18" charset="0"/>
              </a:rPr>
              <a:t>W</a:t>
            </a:r>
            <a:r>
              <a:rPr lang="en-US" b="1" i="0">
                <a:solidFill>
                  <a:srgbClr val="0070C0"/>
                </a:solidFill>
                <a:effectLst/>
                <a:latin typeface="Times New Roman" panose="02020603050405020304" pitchFamily="18" charset="0"/>
                <a:cs typeface="Times New Roman" panose="02020603050405020304" pitchFamily="18" charset="0"/>
              </a:rPr>
              <a:t>hen Lily takes an afternoon walk with Selden, a jealous Mrs. Dorset goes to Gryce and tells him all the bad things she has ever heard about Lily.</a:t>
            </a:r>
          </a:p>
          <a:p>
            <a:r>
              <a:rPr lang="en-US" b="1">
                <a:solidFill>
                  <a:srgbClr val="0070C0"/>
                </a:solidFill>
                <a:latin typeface="Times New Roman" panose="02020603050405020304" pitchFamily="18" charset="0"/>
                <a:cs typeface="Times New Roman" panose="02020603050405020304" pitchFamily="18" charset="0"/>
              </a:rPr>
              <a:t>Lily </a:t>
            </a:r>
            <a:r>
              <a:rPr lang="en-US" b="1" i="0">
                <a:solidFill>
                  <a:srgbClr val="0070C0"/>
                </a:solidFill>
                <a:effectLst/>
                <a:latin typeface="Times New Roman" panose="02020603050405020304" pitchFamily="18" charset="0"/>
                <a:cs typeface="Times New Roman" panose="02020603050405020304" pitchFamily="18" charset="0"/>
              </a:rPr>
              <a:t>asks Mr. Tremor  for money, and he agrees to "invest" on her behalf. She soon receives a check for one thousand.</a:t>
            </a:r>
          </a:p>
          <a:p>
            <a:endParaRPr lang="en-US" b="0" i="0">
              <a:solidFill>
                <a:srgbClr val="1E1D1D"/>
              </a:solidFill>
              <a:effectLst/>
              <a:latin typeface="-apple-system"/>
            </a:endParaRPr>
          </a:p>
        </p:txBody>
      </p:sp>
    </p:spTree>
    <p:extLst>
      <p:ext uri="{BB962C8B-B14F-4D97-AF65-F5344CB8AC3E}">
        <p14:creationId xmlns:p14="http://schemas.microsoft.com/office/powerpoint/2010/main" val="111874898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46</Slides>
  <Notes>0</Notes>
  <HiddenSlides>0</HiddenSlide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THE HOUSE OF MIRTH</vt:lpstr>
      <vt:lpstr>About the Novelist</vt:lpstr>
      <vt:lpstr>About the Novel</vt:lpstr>
      <vt:lpstr>Characters</vt:lpstr>
      <vt:lpstr>PowerPoint Presentation</vt:lpstr>
      <vt:lpstr>PowerPoint Presentation</vt:lpstr>
      <vt:lpstr>PowerPoint Presentation</vt:lpstr>
      <vt:lpstr>Summary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Chapter 1</vt:lpstr>
      <vt:lpstr>Chapter 2</vt:lpstr>
      <vt:lpstr>Chapter 3</vt:lpstr>
      <vt:lpstr>Chapter 4</vt:lpstr>
      <vt:lpstr>Chapter 5</vt:lpstr>
      <vt:lpstr>Chapter 6</vt:lpstr>
      <vt:lpstr>Chapter 7</vt:lpstr>
      <vt:lpstr>Chapter 8</vt:lpstr>
      <vt:lpstr>Chapter 9</vt:lpstr>
      <vt:lpstr>Chapter 10</vt:lpstr>
      <vt:lpstr>Chapter 11</vt:lpstr>
      <vt:lpstr>Chapter 12</vt:lpstr>
      <vt:lpstr>Chapter 13</vt:lpstr>
      <vt:lpstr>Chapter 14</vt:lpstr>
      <vt:lpstr>Chapter 15</vt:lpstr>
      <vt:lpstr>PowerPoint Presentation</vt:lpstr>
      <vt:lpstr>Chapter 1</vt:lpstr>
      <vt:lpstr>Chapter 2</vt:lpstr>
      <vt:lpstr>Chapter 3</vt:lpstr>
      <vt:lpstr>Chapter 4</vt:lpstr>
      <vt:lpstr>Chapter 5</vt:lpstr>
      <vt:lpstr>Chapter 6</vt:lpstr>
      <vt:lpstr>Chapter 7</vt:lpstr>
      <vt:lpstr>Chapter 8 </vt:lpstr>
      <vt:lpstr>Chapter 9 </vt:lpstr>
      <vt:lpstr>Chapter 10 </vt:lpstr>
      <vt:lpstr>Chapter 11</vt:lpstr>
      <vt:lpstr>Chapter 12</vt:lpstr>
      <vt:lpstr>Chapter 13</vt:lpstr>
      <vt:lpstr>PowerPoint Presentation</vt:lpstr>
      <vt:lpstr>Chapter 14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919834381898</dc:creator>
  <cp:lastModifiedBy>919834381898</cp:lastModifiedBy>
  <cp:revision>5</cp:revision>
  <dcterms:created xsi:type="dcterms:W3CDTF">2021-05-30T05:41:38Z</dcterms:created>
  <dcterms:modified xsi:type="dcterms:W3CDTF">2021-08-02T15:21:54Z</dcterms:modified>
</cp:coreProperties>
</file>