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E610-3A77-2742-93E6-88D86BA29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010A5-B1ED-E24F-A7D4-D8013F3D3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4A509-02AE-324B-BD2B-FB5179EBE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0A02A-AC84-0C43-B2FC-611F3C42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74D6E-15AC-3349-9C1A-65F51BE3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2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4E50B-0419-BD48-BDE3-80824A627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FE0E5-B6D3-8048-98DB-105185E86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9A3AE-979B-1749-BA3C-DCF8CED0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02860-0E82-874C-A4DB-0129C22F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7DA9-4B63-9A48-82D0-F4A3525B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4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E6E037-9763-E044-BFC6-B8D93F466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92F3B-4F47-ED43-8A28-A5324C2F0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9C707-1D28-074E-A8DD-F5DE58FA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2E6F9-9C4E-4442-98F8-C34E90D9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D2D42-C61D-6A47-AA94-5D2C9E22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5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0EC3B-46E7-4F46-A36B-BF35B9FDE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AAD3B-8D2E-5343-914F-E34B0D8FC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F0A5E-15A2-8F47-BAF7-C09CB576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38D00-6C37-654A-9547-1C4B512A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6E94E-42E5-2349-A959-53900D4C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3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4864B-6CF0-E343-99B5-C8C31CA60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28A0E-1F46-9446-8FA0-C36DD476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9D564-04E1-4C46-A735-15A86E61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8AA64-CCB1-5645-A1CF-8A585CCD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B0C6-1A9D-1E44-862E-44C8A1B6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4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EC435-786D-414C-9EDB-B3EF8387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34B87-9686-3443-BB77-E87AB4B01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54292-3A8F-DE40-BA2E-CA9A23228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9CE7A-A2C2-D543-A1B9-D19FD190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0AD22-7621-7843-97FD-1E17629C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CD65E-0491-1F49-92E7-E2CCEA4C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F835-931A-3D43-927C-CDB86676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AEFC3-8580-0A44-B038-FDFFFEDBA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8BD4F-0F12-3147-9B04-BA87DCE02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C8A3C-EA63-754A-86CF-8218D401F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109A08-6483-6041-9E49-128CD125B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E658B1-4C74-9446-9CB4-BC4D2DE6D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C3984-B4A9-044B-BC92-E551D3D4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B0606-BD3A-F745-A6F1-3A9C7570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1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A2878-076D-AD47-BA54-4D7F1018A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565F0-404B-4A42-9727-80A45870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604B8-E6A5-0247-8A91-8B3C359E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78E79-7914-744A-BBB4-34367A7B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3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AF968-3CEB-3044-9E64-1DFD6F52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DDB99-8FE3-3C4B-8308-813CCDF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43A88-2909-4E47-8EE1-BBC78B4A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4566-3792-7142-8251-9CC9BF163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730B8-EDFB-EB42-BBB0-82813A964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EB82B-5AD6-2342-B91F-A1ED1FA46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B7716-1F24-C548-906A-6FE78A2C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3B34F-3867-384B-8EF2-C8F2C747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9413A-F76E-C946-B186-60778063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8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F038-ABF8-5546-BE89-F4B926423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DC10D-0CC9-D64D-9ECD-0592E2869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214F0-C9E7-6740-9889-1D8389D4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485AD-D859-AF43-9658-89096E2F6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0AE1D-2E7C-FB4A-A12F-9B5C591A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66081-313D-7C47-97DC-BCA4A0199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7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392306-9984-7C45-BA40-E03019074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18DCD-134C-B042-B783-8C5277563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E0BEF-865E-8A4A-9AE2-29E73DD25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AC916-68DA-E34E-BD85-4B29CFC942E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EDF90-CC68-AF4B-8F0C-E90E767C3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80484-AEDA-8D4C-9CED-457F536BF2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2782-673A-0644-8988-C1946D11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3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Sahitya_Akademi" TargetMode="External" /><Relationship Id="rId2" Type="http://schemas.openxmlformats.org/officeDocument/2006/relationships/hyperlink" Target="https://en.m.wikipedia.org/wiki/Sahitya_Akademi_Award" TargetMode="Externa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A9B5B-DE84-DE4E-B719-A35601F6D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193800"/>
            <a:ext cx="9144000" cy="2387600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PROFESSOR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474BA-0C8B-8748-B8D8-162A3ECBD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2080" y="1193800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i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Nissim Ezekiel ( 1924 – 2004) </a:t>
            </a:r>
            <a:endParaRPr lang="en-US" sz="4000" b="1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53841E5C-B85C-3F4F-B542-A53E8E48E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4470"/>
            <a:ext cx="5357813" cy="53935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87A7A8-98E0-B240-870E-30D8361CCE11}"/>
              </a:ext>
            </a:extLst>
          </p:cNvPr>
          <p:cNvSpPr txBox="1"/>
          <p:nvPr/>
        </p:nvSpPr>
        <p:spPr>
          <a:xfrm>
            <a:off x="7209236" y="4498953"/>
            <a:ext cx="572690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>
                <a:solidFill>
                  <a:schemeClr val="accent4">
                    <a:lumMod val="75000"/>
                  </a:schemeClr>
                </a:solidFill>
                <a:latin typeface="Freestyle Script" panose="02000000000000000000" pitchFamily="2" charset="0"/>
                <a:ea typeface="Freestyle Script" panose="02000000000000000000" pitchFamily="2" charset="0"/>
                <a:cs typeface="Times New Roman" panose="02020603050405020304" pitchFamily="18" charset="0"/>
              </a:rPr>
              <a:t>Mr : J. B. Khot</a:t>
            </a:r>
          </a:p>
          <a:p>
            <a:pPr algn="l"/>
            <a:r>
              <a:rPr lang="en-US" sz="3200" b="1">
                <a:solidFill>
                  <a:schemeClr val="accent4">
                    <a:lumMod val="75000"/>
                  </a:schemeClr>
                </a:solidFill>
                <a:latin typeface="Freestyle Script" panose="02000000000000000000" pitchFamily="2" charset="0"/>
                <a:ea typeface="Freestyle Script" panose="02000000000000000000" pitchFamily="2" charset="0"/>
                <a:cs typeface="Times New Roman" panose="02020603050405020304" pitchFamily="18" charset="0"/>
              </a:rPr>
              <a:t>MA SET</a:t>
            </a:r>
          </a:p>
          <a:p>
            <a:pPr algn="l"/>
            <a:r>
              <a:rPr lang="en-US" sz="3200" b="1">
                <a:solidFill>
                  <a:schemeClr val="accent4">
                    <a:lumMod val="75000"/>
                  </a:schemeClr>
                </a:solidFill>
                <a:latin typeface="Freestyle Script" panose="02000000000000000000" pitchFamily="2" charset="0"/>
                <a:ea typeface="Freestyle Script" panose="02000000000000000000" pitchFamily="2" charset="0"/>
                <a:cs typeface="Times New Roman" panose="02020603050405020304" pitchFamily="18" charset="0"/>
              </a:rPr>
              <a:t>Department of English</a:t>
            </a:r>
          </a:p>
          <a:p>
            <a:pPr algn="l"/>
            <a:r>
              <a:rPr lang="en-US" sz="3200" b="1">
                <a:solidFill>
                  <a:schemeClr val="accent4">
                    <a:lumMod val="75000"/>
                  </a:schemeClr>
                </a:solidFill>
                <a:latin typeface="Freestyle Script" panose="02000000000000000000" pitchFamily="2" charset="0"/>
                <a:ea typeface="Freestyle Script" panose="02000000000000000000" pitchFamily="2" charset="0"/>
                <a:cs typeface="Times New Roman" panose="02020603050405020304" pitchFamily="18" charset="0"/>
              </a:rPr>
              <a:t>Kisan Veer Mahavidyalaya, Wai (Satar</a:t>
            </a:r>
            <a:r>
              <a:rPr lang="en-US" sz="2400" b="1">
                <a:solidFill>
                  <a:schemeClr val="accent4">
                    <a:lumMod val="75000"/>
                  </a:schemeClr>
                </a:solidFill>
                <a:latin typeface="Freestyle Script" panose="02000000000000000000" pitchFamily="2" charset="0"/>
                <a:ea typeface="Freestyle Script" panose="02000000000000000000" pitchFamily="2" charset="0"/>
                <a:cs typeface="Times New Roman" panose="02020603050405020304" pitchFamily="18" charset="0"/>
              </a:rPr>
              <a:t>a)</a:t>
            </a:r>
          </a:p>
          <a:p>
            <a:pPr algn="l"/>
            <a:endParaRPr lang="en-US" sz="240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en-US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1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6092E-4A10-434A-9BA0-42FD2A208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1356" y="0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Poet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90A60-5AE2-274C-AB4B-1AF40C0DD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was awarded the </a:t>
            </a:r>
            <a:r>
              <a:rPr lang="en-US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Sahitya Akademi Awar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Sahitya Akademi Award</a:t>
            </a: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 1983 for his collection, "</a:t>
            </a: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Latter-Day Psalms</a:t>
            </a: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by the </a:t>
            </a:r>
            <a:r>
              <a:rPr lang="en-US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Sahitya Akadem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Sahitya Akademi</a:t>
            </a: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India's National Academy of Letters.</a:t>
            </a:r>
          </a:p>
          <a:p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Ezekiel has been applauded for his subtle, restrained and well crafted diction.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3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69DE-80F7-CB40-855A-81FB056C3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372" y="1825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About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FF134-44E0-304E-904B-0695BAA7C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538" y="1575594"/>
            <a:ext cx="863024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i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satire on typical Professors of India.</a:t>
            </a:r>
          </a:p>
          <a:p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dramatic monologue.</a:t>
            </a:r>
          </a:p>
          <a:p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</a:t>
            </a: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ofessor namely Professor Seth meets a person who was once his student.</a:t>
            </a:r>
          </a:p>
          <a:p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professor begins boasting about himself and about his sons and sons-in-law. </a:t>
            </a:r>
          </a:p>
          <a:p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mispronounces various words and also uses the wrong phrases. </a:t>
            </a:r>
          </a:p>
          <a:p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poem consists of a single stanza having 35 lines. </a:t>
            </a:r>
          </a:p>
          <a:p>
            <a:endParaRPr lang="en-US" b="0" i="0">
              <a:solidFill>
                <a:srgbClr val="0070C0"/>
              </a:solidFill>
              <a:effectLst/>
              <a:latin typeface="Raleway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6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E119B-4AB6-8740-90A4-DA2DD3B96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Remember me? I am Professor Sheth.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Once I taught you geography.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Now I am retired, though my health is good.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wife died some years back.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God’s grace, all my children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 well settled in life.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is Sales Manager,One is Bank Manager,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Both have cars.Other also doing well, though not so well.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 family must have black sheep.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Sarala and Tarala are married,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Their husbands are very nice boys.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won’t believe but I have eleven grandchildren.</a:t>
            </a:r>
            <a:endParaRPr lang="en-US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F60A7-FFB5-C64E-8AFA-432BA0167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262" y="771922"/>
            <a:ext cx="10515600" cy="4351338"/>
          </a:xfrm>
        </p:spPr>
        <p:txBody>
          <a:bodyPr>
            <a:noAutofit/>
          </a:bodyPr>
          <a:lstStyle/>
          <a:p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many issues you have? Three?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is good. These are days of family planning.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am not against. We have to change with times.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Whole world is changing. In India also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are keeping up. Our progress is progressing.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 values are going, new values are coming.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Everything is happening with leaps and bounds.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am going out rarely, now and then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Only, this is price of old age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my health is O.K. Usual aches and pains.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diabetes, no blood pressure, no heart attack.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because of sound habits in youth.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your health keeping? Nicely?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am happy for that.</a:t>
            </a:r>
            <a:endParaRPr lang="en-US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1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5EAA5-1CC4-9240-B24C-9688A840B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65" y="1450578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year I am sixty-nine and hope to score a century.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were so thin, like stick,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Now you are man of weight and consequence.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is good joke.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are coming again this side by chance,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Visit please my humble residence also.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am living just on opposite house’s backside.</a:t>
            </a:r>
            <a:endParaRPr lang="en-US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6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E7E8E-6D7A-5940-BA7D-0C8EFC9DA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2825" y="21828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</a:p>
          <a:p>
            <a:pPr marL="0" indent="0">
              <a:buNone/>
            </a:pPr>
            <a:r>
              <a:rPr lang="en-US" sz="9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You</a:t>
            </a:r>
          </a:p>
        </p:txBody>
      </p:sp>
    </p:spTree>
    <p:extLst>
      <p:ext uri="{BB962C8B-B14F-4D97-AF65-F5344CB8AC3E}">
        <p14:creationId xmlns:p14="http://schemas.microsoft.com/office/powerpoint/2010/main" val="839466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PROFESSOR</vt:lpstr>
      <vt:lpstr>About the Poet</vt:lpstr>
      <vt:lpstr>About the Poem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PROFESSOR</dc:title>
  <dc:creator>919834381898</dc:creator>
  <cp:lastModifiedBy>khotjayvant@gmail.com</cp:lastModifiedBy>
  <cp:revision>6</cp:revision>
  <dcterms:created xsi:type="dcterms:W3CDTF">2021-06-25T08:44:52Z</dcterms:created>
  <dcterms:modified xsi:type="dcterms:W3CDTF">2024-06-20T05:39:33Z</dcterms:modified>
</cp:coreProperties>
</file>