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78" r:id="rId10"/>
    <p:sldId id="269" r:id="rId11"/>
    <p:sldId id="270" r:id="rId12"/>
    <p:sldId id="279" r:id="rId13"/>
    <p:sldId id="280" r:id="rId14"/>
    <p:sldId id="281" r:id="rId15"/>
    <p:sldId id="282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r-IN" dirty="0" smtClean="0"/>
              <a:t>पानिपतचे तिसरे युद्ध (1761)</a:t>
            </a:r>
            <a:br>
              <a:rPr lang="mr-IN" dirty="0" smtClean="0"/>
            </a:br>
            <a:r>
              <a:rPr lang="mr-IN" dirty="0" smtClean="0"/>
              <a:t>Third Battle of Panipat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2693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ऐतिहासिक पार्श्वभूमी:</a:t>
            </a:r>
            <a:endParaRPr lang="en-GB" sz="2800" dirty="0" smtClean="0"/>
          </a:p>
          <a:p>
            <a:endParaRPr lang="en-GB" sz="2800" dirty="0" smtClean="0"/>
          </a:p>
          <a:p>
            <a:pPr>
              <a:buFont typeface="Wingdings" pitchFamily="2" charset="2"/>
              <a:buChar char="q"/>
            </a:pPr>
            <a:r>
              <a:rPr lang="en-GB" sz="2800" dirty="0" smtClean="0"/>
              <a:t> </a:t>
            </a:r>
            <a:r>
              <a:rPr lang="mr-IN" sz="2800" dirty="0" smtClean="0"/>
              <a:t> </a:t>
            </a:r>
            <a:r>
              <a:rPr lang="mr-IN" sz="2800" dirty="0" smtClean="0"/>
              <a:t>व्याप्ती:</a:t>
            </a:r>
            <a:endParaRPr lang="mr-IN" sz="2800" dirty="0" smtClean="0"/>
          </a:p>
          <a:p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परिणाम: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प्रचंड मनुष्यहानी: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मातब्बर सेनानीचा मृत्यू: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नानासाहेबांचा मृत्यू: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मराठयांच्या अजिंक्यपणास तडा: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मराठयांच्या राजकीय वर्चस्वास धक्का:</a:t>
            </a: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क्रमशः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मराठयांचे प्रचंड नुकसान: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मोगल सत्ता दुर्बल: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ब्रिटीश सत्तेचा मार्ग मोकळा: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शीख सत्तेचा उदय: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दक्षिणेत हैदरअलीचा उदय: </a:t>
            </a:r>
          </a:p>
          <a:p>
            <a:pPr>
              <a:buNone/>
            </a:pPr>
            <a:r>
              <a:rPr lang="mr-IN" sz="2800" dirty="0" smtClean="0"/>
              <a:t> </a:t>
            </a:r>
            <a:r>
              <a:rPr lang="mr-IN" sz="2800" dirty="0" smtClean="0"/>
              <a:t>  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None/>
            </a:pPr>
            <a:r>
              <a:rPr lang="mr-IN" sz="2800" dirty="0" smtClean="0"/>
              <a:t> </a:t>
            </a:r>
            <a:r>
              <a:rPr lang="mr-IN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क्रमशः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38288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रघुनाथरावांचा उदय: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पानिपतचा रणसंग्राम मराठयांना अभिमानास्पद   व किर्तीस्पद: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उत्तरेकडील राजकारणात पोकळी: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</a:t>
            </a:r>
            <a:r>
              <a:rPr lang="mr-IN" sz="2800" dirty="0" smtClean="0"/>
              <a:t>अब्दाली पुन्हा भारतावर चाल करून आला नाही: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 क्रमशः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पानिपतावर मराठे संपले नाहीत: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इतिहासकारांच्या प्रतिक्रिया: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mr-IN" sz="2800" dirty="0" smtClean="0"/>
              <a:t> नाडकर्णी: </a:t>
            </a:r>
            <a:endParaRPr lang="en-US" sz="2800" dirty="0" smtClean="0"/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  “ It was a triumph of the principle, India for   Indian’s”.</a:t>
            </a:r>
          </a:p>
          <a:p>
            <a:pPr>
              <a:buNone/>
            </a:pP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mr-IN" sz="2800" dirty="0" smtClean="0"/>
              <a:t>रियासतकार सरदेसाई: “ प्लासीच्या युद्धाने इंग्रजी सत्तेचे भारतात बीजारोपण केले असेल तर या युद्धाने महावृक्षाची निर्मिती झाली”.</a:t>
            </a:r>
          </a:p>
          <a:p>
            <a:pPr>
              <a:buFont typeface="Wingdings" pitchFamily="2" charset="2"/>
              <a:buChar char="Ø"/>
            </a:pPr>
            <a:endParaRPr lang="mr-IN" sz="2800" dirty="0" smtClean="0"/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 </a:t>
            </a:r>
            <a:r>
              <a:rPr lang="mr-IN" dirty="0" smtClean="0"/>
              <a:t>क्रमशः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mr-IN" sz="2800" dirty="0" smtClean="0"/>
              <a:t> डॉ</a:t>
            </a:r>
            <a:r>
              <a:rPr lang="mr-IN" sz="2800" dirty="0" smtClean="0"/>
              <a:t>. शेजवलकर: </a:t>
            </a:r>
            <a:endParaRPr lang="mr-IN" sz="2800" dirty="0" smtClean="0"/>
          </a:p>
          <a:p>
            <a:pPr algn="just">
              <a:buNone/>
            </a:pPr>
            <a:r>
              <a:rPr lang="mr-IN" sz="2800" dirty="0" smtClean="0"/>
              <a:t> </a:t>
            </a:r>
            <a:r>
              <a:rPr lang="mr-IN" sz="2800" dirty="0" smtClean="0"/>
              <a:t> “ हिंदू </a:t>
            </a:r>
            <a:r>
              <a:rPr lang="mr-IN" sz="2800" dirty="0" smtClean="0"/>
              <a:t>प्रजेत अस्मिता </a:t>
            </a:r>
            <a:r>
              <a:rPr lang="mr-IN" sz="2800" dirty="0" smtClean="0"/>
              <a:t>जागृत करून तिला ताठ मानाने जगण्यास शिकविले, भारतातील इतर प्रांतात हे लोण पोहचू शकले नाही, हीच मराठयांच्या इतिहासाची खरीखुरी शोकांतिका होय, हा पराभव नव्हे.” </a:t>
            </a:r>
          </a:p>
          <a:p>
            <a:pPr>
              <a:buNone/>
            </a:pPr>
            <a:endParaRPr lang="mr-IN" sz="2800" dirty="0" smtClean="0"/>
          </a:p>
          <a:p>
            <a:pPr>
              <a:buNone/>
            </a:pPr>
            <a:endParaRPr lang="mr-IN" sz="2800" dirty="0" smtClean="0"/>
          </a:p>
          <a:p>
            <a:pPr>
              <a:buNone/>
            </a:pPr>
            <a:r>
              <a:rPr lang="mr-IN" sz="2800" dirty="0" smtClean="0"/>
              <a:t>* समारोप: 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143000"/>
            <a:ext cx="7498080" cy="3581400"/>
          </a:xfrm>
        </p:spPr>
        <p:txBody>
          <a:bodyPr>
            <a:normAutofit/>
          </a:bodyPr>
          <a:lstStyle/>
          <a:p>
            <a:r>
              <a:rPr lang="mr-IN" dirty="0" smtClean="0"/>
              <a:t> प्रश्नोत्तर सत्र (</a:t>
            </a:r>
            <a:r>
              <a:rPr lang="en-GB" dirty="0" smtClean="0"/>
              <a:t>Q &amp; 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2438400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effectLst/>
        </p:spPr>
        <p:txBody>
          <a:bodyPr>
            <a:noAutofit/>
          </a:bodyPr>
          <a:lstStyle/>
          <a:p>
            <a:pPr algn="ctr"/>
            <a:r>
              <a:rPr lang="mr-IN" sz="3600" b="1" dirty="0" smtClean="0"/>
              <a:t>कारणे 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05400"/>
          </a:xfrm>
          <a:effectLst/>
        </p:spPr>
        <p:txBody>
          <a:bodyPr>
            <a:noAutofit/>
          </a:bodyPr>
          <a:lstStyle/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मराठयांचा उत्तरेकडील साम्राज्यविस्तार: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पंजाबच्या मालकीचा प्रश्न: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अहमदशहा अब्दालीच्या स्वाऱ्या:</a:t>
            </a:r>
          </a:p>
          <a:p>
            <a:pPr marL="596646" indent="-514350" algn="just">
              <a:buNone/>
            </a:pPr>
            <a:r>
              <a:rPr lang="mr-IN" sz="2800" dirty="0" smtClean="0"/>
              <a:t> </a:t>
            </a:r>
            <a:r>
              <a:rPr lang="mr-IN" sz="2800" dirty="0" smtClean="0"/>
              <a:t>  - पहिली, दुसरी, तिसरी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 मोघल- मराठा तह/ १७५२ ची मोठी सनद:</a:t>
            </a:r>
          </a:p>
          <a:p>
            <a:pPr marL="596646" indent="-514350" algn="just">
              <a:buNone/>
            </a:pPr>
            <a:r>
              <a:rPr lang="mr-IN" sz="2800" dirty="0" smtClean="0"/>
              <a:t> </a:t>
            </a:r>
          </a:p>
          <a:p>
            <a:pPr marL="596646" indent="-514350" algn="just">
              <a:buNone/>
            </a:pP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020762"/>
          </a:xfrm>
        </p:spPr>
        <p:txBody>
          <a:bodyPr>
            <a:normAutofit/>
          </a:bodyPr>
          <a:lstStyle/>
          <a:p>
            <a:r>
              <a:rPr lang="mr-IN" sz="4000" dirty="0" smtClean="0"/>
              <a:t>क्रमश: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257800"/>
          </a:xfrm>
        </p:spPr>
        <p:txBody>
          <a:bodyPr>
            <a:normAutofit/>
          </a:bodyPr>
          <a:lstStyle/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दिल्लीतील राजकीय घडामोडी</a:t>
            </a:r>
            <a:r>
              <a:rPr lang="mr-IN" sz="2800" dirty="0" smtClean="0"/>
              <a:t>: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रघुनाथरावांची </a:t>
            </a:r>
            <a:r>
              <a:rPr lang="mr-IN" sz="2800" dirty="0" smtClean="0"/>
              <a:t>उत्तरेकडील </a:t>
            </a:r>
            <a:r>
              <a:rPr lang="mr-IN" sz="2800" dirty="0" smtClean="0"/>
              <a:t>पहिली स्वारी</a:t>
            </a:r>
            <a:r>
              <a:rPr lang="mr-IN" sz="2800" dirty="0" smtClean="0"/>
              <a:t>:</a:t>
            </a:r>
          </a:p>
          <a:p>
            <a:pPr marL="596646" indent="-514350" algn="just">
              <a:buNone/>
            </a:pPr>
            <a:r>
              <a:rPr lang="mr-IN" sz="2800" dirty="0" smtClean="0"/>
              <a:t>    - कुंभेरीचा </a:t>
            </a:r>
            <a:r>
              <a:rPr lang="mr-IN" sz="2800" dirty="0" smtClean="0"/>
              <a:t>लढा</a:t>
            </a:r>
          </a:p>
          <a:p>
            <a:pPr marL="596646" indent="-514350" algn="just">
              <a:buNone/>
            </a:pPr>
            <a:r>
              <a:rPr lang="mr-IN" sz="2800" dirty="0" smtClean="0"/>
              <a:t>  </a:t>
            </a:r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दिल्लीतील क्रांती व मराठयांचे राजकारण:</a:t>
            </a:r>
          </a:p>
          <a:p>
            <a:pPr marL="596646" indent="-514350" algn="just">
              <a:buFont typeface="Wingdings" pitchFamily="2" charset="2"/>
              <a:buChar char="q"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अब्दालीची दिल्लीवरील चौथी स्वारी व अत्याचार: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algn="just">
              <a:buFont typeface="Wingdings" pitchFamily="2" charset="2"/>
              <a:buChar char="q"/>
            </a:pPr>
            <a:endParaRPr lang="en-US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4400" dirty="0" smtClean="0"/>
              <a:t>क्रमश: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रघुनाथरावांची </a:t>
            </a:r>
            <a:r>
              <a:rPr lang="mr-IN" sz="2800" dirty="0" smtClean="0"/>
              <a:t>उत्तरेकडील </a:t>
            </a:r>
            <a:r>
              <a:rPr lang="mr-IN" sz="2800" dirty="0" smtClean="0"/>
              <a:t>दुसरी स्वारी: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दत्ताजी शिंदेची उत्तरेकडे रवानगी: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अब्दालीची पाचवी स्वारी व सुक्रतालची लढाई: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सदाशिवरावभाऊची उत्तरेकडे रवानगी:</a:t>
            </a:r>
          </a:p>
          <a:p>
            <a:pPr>
              <a:buNone/>
            </a:pPr>
            <a:r>
              <a:rPr lang="mr-IN" sz="2800" dirty="0" smtClean="0"/>
              <a:t>   कुंजपुर्याचा विजय: १७ ऑक्टो. १७६०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पानिपतची </a:t>
            </a:r>
            <a:r>
              <a:rPr lang="mr-IN" sz="2800" dirty="0" smtClean="0"/>
              <a:t>छावणी: </a:t>
            </a:r>
            <a:endParaRPr lang="mr-IN" sz="2800" dirty="0" smtClean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पानिपतचा रणसंग्राम: १४ जाने. १७६१</a:t>
            </a:r>
          </a:p>
          <a:p>
            <a:pPr>
              <a:buNone/>
            </a:pPr>
            <a:r>
              <a:rPr lang="mr-IN" sz="2800" dirty="0" smtClean="0"/>
              <a:t>  - प्रमुख घडामोडी:</a:t>
            </a:r>
          </a:p>
          <a:p>
            <a:pPr>
              <a:buNone/>
            </a:pPr>
            <a:r>
              <a:rPr lang="mr-IN" sz="2800" dirty="0" smtClean="0"/>
              <a:t> </a:t>
            </a:r>
            <a:r>
              <a:rPr lang="mr-IN" sz="2800" dirty="0" smtClean="0"/>
              <a:t> - विश्वासराव धारातीर्थी: </a:t>
            </a:r>
          </a:p>
          <a:p>
            <a:pPr>
              <a:buNone/>
            </a:pPr>
            <a:r>
              <a:rPr lang="mr-IN" sz="2800" dirty="0" smtClean="0"/>
              <a:t> </a:t>
            </a:r>
            <a:r>
              <a:rPr lang="mr-IN" sz="2800" dirty="0" smtClean="0"/>
              <a:t> - मराठयांचा पराभव: </a:t>
            </a:r>
          </a:p>
          <a:p>
            <a:pPr>
              <a:buFont typeface="Wingdings" pitchFamily="2" charset="2"/>
              <a:buChar char="q"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4400" dirty="0" smtClean="0"/>
              <a:t>मराठयांच्या पराभवाची कारणे: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रघुनाथरावांच्या चुका: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मराठयांचा अदुरदर्शीपणा: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</a:t>
            </a:r>
            <a:r>
              <a:rPr lang="mr-IN" sz="2800" dirty="0" smtClean="0"/>
              <a:t>भाऊसाहेबांच्या चुका: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मराठयांच्या सरदारातील ऐक्याचा अभाव: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मल्हारराव </a:t>
            </a:r>
            <a:r>
              <a:rPr lang="mr-IN" sz="2800" dirty="0" smtClean="0"/>
              <a:t>होळ्कराचे बेजबाबदार वर्तन:</a:t>
            </a:r>
            <a:endParaRPr lang="mr-IN" sz="2800" dirty="0" smtClean="0"/>
          </a:p>
          <a:p>
            <a:pPr>
              <a:buNone/>
            </a:pPr>
            <a:endParaRPr lang="mr-IN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4000" dirty="0" smtClean="0"/>
              <a:t>क्रमश: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</a:t>
            </a:r>
            <a:r>
              <a:rPr lang="mr-IN" sz="2800" dirty="0" smtClean="0"/>
              <a:t>गनिमीकावा </a:t>
            </a:r>
            <a:r>
              <a:rPr lang="mr-IN" sz="2800" dirty="0" smtClean="0"/>
              <a:t>युद्धनीतीचा त्याग</a:t>
            </a:r>
            <a:r>
              <a:rPr lang="mr-IN" sz="2800" dirty="0" smtClean="0"/>
              <a:t>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मुत्सद्देगिरीचा अभाव: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शस्त्रास्त्रातील तफावत: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अवजड तोफखाना: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नेतृत्वातील तफावत:</a:t>
            </a:r>
            <a:endParaRPr lang="mr-IN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4400" dirty="0" smtClean="0"/>
              <a:t>क्रमश: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जयपूर गादी प्रकरण: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मारवाड </a:t>
            </a:r>
            <a:r>
              <a:rPr lang="mr-IN" sz="2800" dirty="0" smtClean="0"/>
              <a:t>गादी प्रकरण</a:t>
            </a:r>
            <a:r>
              <a:rPr lang="mr-IN" sz="2800" dirty="0" smtClean="0"/>
              <a:t>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सुरजमल जाटाचे असहकार्य: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रसदीचा प्रश्न: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स्त्रिया व बाजारबुणगे: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4000" dirty="0" smtClean="0"/>
              <a:t> क्रमश</a:t>
            </a:r>
            <a:r>
              <a:rPr lang="mr-IN" sz="4000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राखीव सैन्याचा अभाव: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धर्मयुद्धाची (जिहाद) घोषणा: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477</TotalTime>
  <Words>409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पानिपतचे तिसरे युद्ध (1761) Third Battle of Panipat </vt:lpstr>
      <vt:lpstr>कारणे :</vt:lpstr>
      <vt:lpstr>क्रमश:</vt:lpstr>
      <vt:lpstr>क्रमश:</vt:lpstr>
      <vt:lpstr>Slide 5</vt:lpstr>
      <vt:lpstr>मराठयांच्या पराभवाची कारणे:</vt:lpstr>
      <vt:lpstr>क्रमश:</vt:lpstr>
      <vt:lpstr>क्रमश:</vt:lpstr>
      <vt:lpstr> क्रमश:</vt:lpstr>
      <vt:lpstr>परिणाम:</vt:lpstr>
      <vt:lpstr>क्रमशः</vt:lpstr>
      <vt:lpstr>क्रमशः</vt:lpstr>
      <vt:lpstr> क्रमशः</vt:lpstr>
      <vt:lpstr>इतिहासकारांच्या प्रतिक्रिया:</vt:lpstr>
      <vt:lpstr> क्रमशः</vt:lpstr>
      <vt:lpstr> प्रश्नोत्तर सत्र (Q &amp; 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‘Environmental and Ecological History: A New Trend in Contemporary  Indian Historiography'</dc:title>
  <dc:creator>VEDANT</dc:creator>
  <cp:lastModifiedBy>OWNER</cp:lastModifiedBy>
  <cp:revision>129</cp:revision>
  <dcterms:created xsi:type="dcterms:W3CDTF">2006-08-16T00:00:00Z</dcterms:created>
  <dcterms:modified xsi:type="dcterms:W3CDTF">2019-03-09T06:44:48Z</dcterms:modified>
</cp:coreProperties>
</file>