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6298C-9725-8FCF-3643-8776699FD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FB8DD1-BF8B-A2DA-BAFF-039C1FFCD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2C6A3-6281-2D20-7A86-7F7B4BA36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6F124-3415-519C-360B-2C9627CE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A3FBA-E4FE-357B-6C07-0BC70A75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6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24975-69BF-175C-E9F0-B868B2CF1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C32591-47A8-F62D-1D1A-E2F957A5B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D375B-7FD0-B2A0-B36D-30D7AD339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80E75-5616-8A9C-487A-7432E9B6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639CA-7D16-B794-13CF-E6FA62FA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0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C63DE8-7741-1DCD-BCD3-3A971E9D0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14D91-5CA2-DEAB-411A-0C357D24B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DCEF0-2540-493A-9E6B-338FEAFA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4577B-B4A1-218A-7A7B-E8CDBEA9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7EDB5-A3EF-84D0-32A7-F88DB85B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94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A0082-BE94-55E1-0560-D56FC7AE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6B4D2-20CF-B141-94F0-4B0E0BE1D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6596-A43A-FAD2-6689-2DE327227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F9380-9A8C-7644-19FC-94791FF1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31B5D-BE5A-5466-4A95-F8422668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8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9FAA8-B497-8DA7-93E3-757FA2E1B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F231F-8AC8-33CF-8FAD-F2FEBEC20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32225-8C2B-2DBE-057D-87612B6E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9FC5C-22CE-E6B5-F2D1-6A144C59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5662F-42AE-1E80-72EE-A65B558D7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2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F11A4-C1D3-953E-0C28-B81107896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B7AE2-DB35-B15B-EC88-95E0814C7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14492-2695-CF32-5506-4A65C6AC9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408BD-804D-075D-4965-6B94296C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74F52-817D-1699-EC6B-EE74711C5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08528-34F2-3BAF-1B9C-92F6BE53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1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ADE2-1FF2-382D-B81B-EA5289BE3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CF02-E573-4722-F111-77AD31F6A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12CDE8-646E-536C-39D7-36E0A15907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29D21-9A78-924A-4A24-41B4FB391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4B010-813F-6A1D-7D5F-701BC36FF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8FCD68-3E48-6B29-F1EE-02821400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43BF19-7F1A-3EA7-C547-EC17A712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8CB3D7-D76F-CFA8-27AF-5A7CB11D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5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020FE-FF23-FEE6-3964-821E12115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D78F5-1BC8-8116-6C06-DC80DC7BB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1A5F3C-D9B7-44F0-A172-8AB5B91CE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17CDF-4E14-9DE0-95AD-C247C2C4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2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DCDA2F-9CCC-101C-277F-53A6CD73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80FB0-981E-4862-51CC-1E9C490F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90BA2-C5CB-DC7A-A9DB-A8F09BDB9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8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B2BB2-DF12-EBBA-9FB2-87151DA3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41EE4-EF61-ED2A-571D-79861450B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114A1-24FF-8EB0-4C65-8FB81B428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5C729-A496-4099-1A47-B4F2D51B9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C1817-4557-F8CE-C849-7FB0453BE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1AC08-2A44-9C81-BC29-8EA63974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9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13BC-9FD4-A924-70A3-A54AB187A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BA415C-E5EA-F378-C9E3-6F9406B1F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E40E0-DA4A-0937-04DB-133362743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1062CC-99F8-D8DB-8996-44EB964E8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4F8B1-71AA-AAAC-AE90-F3357C5D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BD85D-2446-8BE2-9741-86B5D01E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6C3CF9-7878-5156-C403-B6018C683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57A3A-4F56-1F91-A4ED-F40E7979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57F69-0706-4D47-EA2C-EEFDBDA5B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EDFB4-254D-6F4B-9455-4D98C3C3796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F20BF-47BC-F8CB-C604-FD5AA087F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2C2CA-44C4-3FF1-4463-3A317AEB5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59C2-BFBA-4C45-B566-885F3EA8C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3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8B5B-12E2-5369-4B5D-D4D0EAB769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B.Sc. Part – II ZOOLOGY</a:t>
            </a:r>
            <a:br>
              <a:rPr lang="en-US" dirty="0"/>
            </a:br>
            <a:r>
              <a:rPr lang="en-US" dirty="0"/>
              <a:t>Semester II, Paper V</a:t>
            </a:r>
            <a:br>
              <a:rPr lang="en-US" dirty="0"/>
            </a:br>
            <a:r>
              <a:rPr lang="en-US" dirty="0"/>
              <a:t>DSC – C (Animal Diversity II)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4C640-9BBF-6DF0-FCAF-6E5E2C6073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II – </a:t>
            </a:r>
            <a:r>
              <a:rPr lang="en-US" dirty="0" err="1"/>
              <a:t>Amphibia</a:t>
            </a:r>
            <a:endParaRPr lang="en-US" dirty="0"/>
          </a:p>
          <a:p>
            <a:r>
              <a:rPr lang="en-US" dirty="0"/>
              <a:t>Type Study Frog</a:t>
            </a:r>
          </a:p>
          <a:p>
            <a:r>
              <a:rPr lang="en-US" dirty="0"/>
              <a:t>Systematic position, Habit and Habitat, Morphology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087B2C-7B85-846F-897A-B4576D7C1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031" y="4237454"/>
            <a:ext cx="2547937" cy="24983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2A62D32-9C8F-F2C5-E686-ED45DF521EBD}"/>
              </a:ext>
            </a:extLst>
          </p:cNvPr>
          <p:cNvSpPr txBox="1"/>
          <p:nvPr/>
        </p:nvSpPr>
        <p:spPr>
          <a:xfrm>
            <a:off x="5119203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D76D21-CCDE-E782-4B2E-CB1B5327FD4B}"/>
              </a:ext>
            </a:extLst>
          </p:cNvPr>
          <p:cNvSpPr txBox="1"/>
          <p:nvPr/>
        </p:nvSpPr>
        <p:spPr>
          <a:xfrm>
            <a:off x="1041201" y="5735637"/>
            <a:ext cx="17448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Miss Renjar J. K.</a:t>
            </a:r>
          </a:p>
        </p:txBody>
      </p:sp>
    </p:spTree>
    <p:extLst>
      <p:ext uri="{BB962C8B-B14F-4D97-AF65-F5344CB8AC3E}">
        <p14:creationId xmlns:p14="http://schemas.microsoft.com/office/powerpoint/2010/main" val="2972082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C1F3-F64A-371B-A0BC-811B076F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Systematic 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EB12A-4315-4C44-E583-DCAF47643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Phylum – Chordata</a:t>
            </a:r>
          </a:p>
          <a:p>
            <a:r>
              <a:rPr lang="en-US" dirty="0"/>
              <a:t>Sub-phylum – Vertebrata</a:t>
            </a:r>
          </a:p>
          <a:p>
            <a:r>
              <a:rPr lang="en-US" dirty="0"/>
              <a:t>Super Class – </a:t>
            </a:r>
            <a:r>
              <a:rPr lang="en-US" dirty="0" err="1"/>
              <a:t>Gnathostomata</a:t>
            </a:r>
            <a:endParaRPr lang="en-US" dirty="0"/>
          </a:p>
          <a:p>
            <a:r>
              <a:rPr lang="en-US" dirty="0"/>
              <a:t>Class – </a:t>
            </a:r>
            <a:r>
              <a:rPr lang="en-US" dirty="0" err="1"/>
              <a:t>Amphibia</a:t>
            </a:r>
            <a:endParaRPr lang="en-US" dirty="0"/>
          </a:p>
          <a:p>
            <a:r>
              <a:rPr lang="en-US" dirty="0"/>
              <a:t>Order – </a:t>
            </a:r>
            <a:r>
              <a:rPr lang="en-US" dirty="0" err="1"/>
              <a:t>Anura</a:t>
            </a:r>
            <a:endParaRPr lang="en-US" dirty="0"/>
          </a:p>
          <a:p>
            <a:r>
              <a:rPr lang="en-US" dirty="0"/>
              <a:t>Family – </a:t>
            </a:r>
            <a:r>
              <a:rPr lang="en-US" dirty="0" err="1"/>
              <a:t>Ranidae</a:t>
            </a:r>
            <a:endParaRPr lang="en-US" dirty="0"/>
          </a:p>
          <a:p>
            <a:r>
              <a:rPr lang="en-US" dirty="0"/>
              <a:t>Genus – </a:t>
            </a:r>
            <a:r>
              <a:rPr lang="en-US" dirty="0" err="1"/>
              <a:t>Rana</a:t>
            </a:r>
            <a:endParaRPr lang="en-US" dirty="0"/>
          </a:p>
          <a:p>
            <a:r>
              <a:rPr lang="en-US" dirty="0"/>
              <a:t>Species - </a:t>
            </a:r>
            <a:r>
              <a:rPr lang="en-US"/>
              <a:t>tigrina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0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A5C85-CF7B-D9FF-E706-EF8AA3075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Habits and Habitat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B36ED-C08D-11C3-801B-82E2F3A2B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4653" y="1548805"/>
            <a:ext cx="10515600" cy="4944070"/>
          </a:xfrm>
        </p:spPr>
        <p:txBody>
          <a:bodyPr/>
          <a:lstStyle/>
          <a:p>
            <a:r>
              <a:rPr lang="en-US" dirty="0"/>
              <a:t>The habitat of frog is usually near water.</a:t>
            </a:r>
          </a:p>
          <a:p>
            <a:r>
              <a:rPr lang="en-US" dirty="0"/>
              <a:t>The skin of the frog is to be kept moist. This is essential for skin respiration.</a:t>
            </a:r>
          </a:p>
          <a:p>
            <a:r>
              <a:rPr lang="en-US" dirty="0"/>
              <a:t>When skin tends to be dry it takes a dip into water.</a:t>
            </a:r>
          </a:p>
          <a:p>
            <a:r>
              <a:rPr lang="en-US" dirty="0"/>
              <a:t>The frog is a cold blooded animal. It’s body temperature varies with the temperature of surrounding.</a:t>
            </a:r>
          </a:p>
          <a:p>
            <a:r>
              <a:rPr lang="en-US" dirty="0"/>
              <a:t>During winter the frog is unable to generate enough heat. It undergoes the winter sleep or hibernation.</a:t>
            </a:r>
          </a:p>
          <a:p>
            <a:r>
              <a:rPr lang="en-US" dirty="0"/>
              <a:t>Just a winter sleep, Indian frog has been summer sleep. It is called aestivation.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4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07C5A-82DB-BAAB-5B15-366223D5A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Morphology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79F36-D318-48AC-9844-62DB659DF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/>
          <a:lstStyle/>
          <a:p>
            <a:r>
              <a:rPr lang="en-US" dirty="0"/>
              <a:t>The body of frog is bilaterally symmetrical and dorsoventrally flattened.</a:t>
            </a:r>
          </a:p>
          <a:p>
            <a:r>
              <a:rPr lang="en-US" dirty="0"/>
              <a:t>Body is divisible into head and trunk.</a:t>
            </a:r>
          </a:p>
          <a:p>
            <a:r>
              <a:rPr lang="en-US" dirty="0"/>
              <a:t>There is no neck and tail.</a:t>
            </a:r>
          </a:p>
          <a:p>
            <a:r>
              <a:rPr lang="en-US" dirty="0"/>
              <a:t>Skin color of frog Is green with black or brown patches dorsally.</a:t>
            </a:r>
          </a:p>
          <a:p>
            <a:r>
              <a:rPr lang="en-US" dirty="0"/>
              <a:t>Ventrally it is light pale yellow in color with no spots.</a:t>
            </a:r>
          </a:p>
          <a:p>
            <a:r>
              <a:rPr lang="en-US" dirty="0"/>
              <a:t>Head is broad and triangular in shape.</a:t>
            </a:r>
          </a:p>
          <a:p>
            <a:r>
              <a:rPr lang="en-US" dirty="0"/>
              <a:t>The two large protruded eyes are placed on head dorsally.</a:t>
            </a:r>
          </a:p>
          <a:p>
            <a:r>
              <a:rPr lang="en-US" dirty="0"/>
              <a:t>Each eye is protected by three eyelids namely upper eyelid, lower eyelid and a nictitating membrane.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AF14C-6EE8-0DF1-3AC2-DF0DCC029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Neck is completely absent, as in the aquatic vertebrates fusion head and trunk is a special adaptation for swimming.</a:t>
            </a:r>
          </a:p>
          <a:p>
            <a:r>
              <a:rPr lang="en-US" dirty="0"/>
              <a:t>Tongue is the basic tool of hunting the prey which is always kept ready to snap at moving prey.</a:t>
            </a:r>
          </a:p>
          <a:p>
            <a:r>
              <a:rPr lang="en-US" dirty="0"/>
              <a:t>Trunk is flat and ovoid, continuous with the head in front.</a:t>
            </a:r>
          </a:p>
          <a:p>
            <a:r>
              <a:rPr lang="en-US" dirty="0"/>
              <a:t>The trunk bears laterally two pairs of limbs of very unequal size.</a:t>
            </a:r>
          </a:p>
          <a:p>
            <a:r>
              <a:rPr lang="en-US" dirty="0"/>
              <a:t>Camouflage in frog is a defensive mechanism which assists them in hiding.</a:t>
            </a:r>
          </a:p>
          <a:p>
            <a:r>
              <a:rPr lang="en-US" dirty="0"/>
              <a:t>Hibernation and aestivation are the winter sleep and summer sleep of frog respectively which is the peculiar style of adaptation </a:t>
            </a:r>
            <a:r>
              <a:rPr lang="en-US"/>
              <a:t>for survival.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1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360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B.Sc. Part – II ZOOLOGY Semester II, Paper V DSC – C (Animal Diversity II)</vt:lpstr>
      <vt:lpstr>Systematic position</vt:lpstr>
      <vt:lpstr>Habits and Habitat</vt:lpstr>
      <vt:lpstr>Morphology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renjarjyotsna345@gmail.com</dc:creator>
  <cp:lastModifiedBy>ZOOLOGY</cp:lastModifiedBy>
  <cp:revision>11</cp:revision>
  <dcterms:created xsi:type="dcterms:W3CDTF">2024-02-25T10:57:30Z</dcterms:created>
  <dcterms:modified xsi:type="dcterms:W3CDTF">2024-04-05T05:17:18Z</dcterms:modified>
</cp:coreProperties>
</file>