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70" r:id="rId3"/>
    <p:sldId id="267" r:id="rId4"/>
    <p:sldId id="268" r:id="rId5"/>
    <p:sldId id="264" r:id="rId6"/>
    <p:sldId id="271" r:id="rId7"/>
    <p:sldId id="272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08" autoAdjust="0"/>
    <p:restoredTop sz="94660"/>
  </p:normalViewPr>
  <p:slideViewPr>
    <p:cSldViewPr>
      <p:cViewPr varScale="1">
        <p:scale>
          <a:sx n="69" d="100"/>
          <a:sy n="69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06/03/2019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dirty="0" smtClean="0"/>
              <a:t>पंढरपूर चळवळ/ वारकरी संप्रदाय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mr-IN" sz="2800" dirty="0" smtClean="0"/>
              <a:t>* 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mr-IN" sz="2800" dirty="0" smtClean="0"/>
          </a:p>
          <a:p>
            <a:pPr>
              <a:buNone/>
            </a:pPr>
            <a:endParaRPr lang="mr-IN" sz="2800" dirty="0" smtClean="0"/>
          </a:p>
          <a:p>
            <a:pPr>
              <a:buNone/>
            </a:pPr>
            <a:endParaRPr lang="mr-IN" sz="2800" dirty="0" smtClean="0"/>
          </a:p>
          <a:p>
            <a:pPr>
              <a:buNone/>
            </a:pPr>
            <a:endParaRPr lang="en-US" sz="2800" dirty="0"/>
          </a:p>
        </p:txBody>
      </p:sp>
      <p:pic>
        <p:nvPicPr>
          <p:cNvPr id="4" name="Picture 2" descr="C:\Documents and Settings\COM\Desktop\Images for ICT\vittth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447800"/>
            <a:ext cx="7315200" cy="4419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mr-IN" dirty="0" smtClean="0"/>
              <a:t>अर्थ:</a:t>
            </a:r>
          </a:p>
          <a:p>
            <a:pPr>
              <a:buNone/>
            </a:pPr>
            <a:endParaRPr lang="mr-IN" dirty="0" smtClean="0"/>
          </a:p>
          <a:p>
            <a:pPr>
              <a:buNone/>
            </a:pPr>
            <a:r>
              <a:rPr lang="mr-IN" dirty="0" smtClean="0"/>
              <a:t>* स्वरूप व व्याप्ती:</a:t>
            </a:r>
          </a:p>
          <a:p>
            <a:pPr>
              <a:buNone/>
            </a:pPr>
            <a:endParaRPr lang="mr-IN" dirty="0" smtClean="0"/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 वारकरी संप्रदायाचे कालखंड:</a:t>
            </a:r>
          </a:p>
          <a:p>
            <a:pPr>
              <a:buNone/>
            </a:pPr>
            <a:endParaRPr lang="mr-IN" dirty="0" smtClean="0"/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पुंडलिक काळ:</a:t>
            </a:r>
          </a:p>
          <a:p>
            <a:pPr>
              <a:buNone/>
            </a:pPr>
            <a:endParaRPr lang="mr-IN" dirty="0" smtClean="0"/>
          </a:p>
          <a:p>
            <a:pPr>
              <a:buFont typeface="Wingdings" pitchFamily="2" charset="2"/>
              <a:buChar char="v"/>
            </a:pPr>
            <a:r>
              <a:rPr lang="mr-IN" dirty="0" smtClean="0"/>
              <a:t>संत ज्ञानदेव व नामदेव काळ: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 </a:t>
            </a:r>
            <a:r>
              <a:rPr lang="en-US" dirty="0" err="1" smtClean="0"/>
              <a:t>Dnyaneshwar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9" name="Content Placeholder 8" descr="dnyneshw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752600"/>
            <a:ext cx="5943599" cy="3962400"/>
          </a:xfrm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 </a:t>
            </a:r>
            <a:r>
              <a:rPr lang="en-US" dirty="0" err="1" smtClean="0"/>
              <a:t>Namdev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1026" name="Picture 2" descr="C:\Documents and Settings\COM\Desktop\Images for ICT\namdev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524000"/>
            <a:ext cx="6858000" cy="374808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क्रमश: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mr-IN" sz="2800" dirty="0" smtClean="0"/>
              <a:t> भानुदास व एकनाथ काळ:</a:t>
            </a:r>
          </a:p>
          <a:p>
            <a:pPr>
              <a:buNone/>
            </a:pPr>
            <a:endParaRPr lang="mr-IN" sz="2800" dirty="0" smtClean="0"/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v"/>
            </a:pPr>
            <a:r>
              <a:rPr lang="mr-IN" sz="2800" dirty="0" smtClean="0"/>
              <a:t> तुकाराम महाराजांचा काळ:</a:t>
            </a:r>
          </a:p>
          <a:p>
            <a:pPr>
              <a:buNone/>
            </a:pPr>
            <a:endParaRPr lang="mr-IN" sz="2800" dirty="0" smtClean="0"/>
          </a:p>
          <a:p>
            <a:pPr>
              <a:buNone/>
            </a:pPr>
            <a:endParaRPr lang="mr-IN" sz="2800" dirty="0" smtClean="0"/>
          </a:p>
          <a:p>
            <a:pPr>
              <a:buFont typeface="Wingdings" pitchFamily="2" charset="2"/>
              <a:buChar char="v"/>
            </a:pPr>
            <a:r>
              <a:rPr lang="mr-IN" sz="2800" dirty="0" smtClean="0"/>
              <a:t> तुकाराम महाराजांनंतरचा काळ: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 </a:t>
            </a:r>
            <a:r>
              <a:rPr lang="en-US" dirty="0" err="1" smtClean="0"/>
              <a:t>Tukaram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Content Placeholder 3" descr="tukara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524000"/>
            <a:ext cx="7239000" cy="4876800"/>
          </a:xfrm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Saint </a:t>
            </a:r>
            <a:r>
              <a:rPr lang="en-US" dirty="0" err="1" smtClean="0"/>
              <a:t>Bhanudas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4" name="Content Placeholder 3" descr="bhanuda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676400"/>
            <a:ext cx="6781800" cy="4495800"/>
          </a:xfrm>
        </p:spPr>
      </p:pic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sz="4400" dirty="0" smtClean="0"/>
              <a:t>वारकरी संप्रदायाचे तत्वज्ञान: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mr-IN" dirty="0" smtClean="0"/>
              <a:t> स्वरूप:</a:t>
            </a:r>
          </a:p>
          <a:p>
            <a:pPr>
              <a:buNone/>
            </a:pPr>
            <a:endParaRPr lang="mr-IN" dirty="0" smtClean="0"/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 कामगिरी:</a:t>
            </a:r>
          </a:p>
          <a:p>
            <a:pPr>
              <a:buNone/>
            </a:pPr>
            <a:endParaRPr lang="mr-IN" dirty="0" smtClean="0"/>
          </a:p>
          <a:p>
            <a:pPr>
              <a:buFont typeface="Wingdings" pitchFamily="2" charset="2"/>
              <a:buChar char="q"/>
            </a:pPr>
            <a:r>
              <a:rPr lang="mr-IN" dirty="0" smtClean="0"/>
              <a:t> सारांश: 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smtClean="0"/>
              <a:t>समारोप: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mr-IN" sz="4400" dirty="0" smtClean="0"/>
          </a:p>
          <a:p>
            <a:r>
              <a:rPr lang="mr-IN" sz="4400" dirty="0" smtClean="0"/>
              <a:t>प्रश्नोत्तर (Q &amp; </a:t>
            </a:r>
            <a:r>
              <a:rPr lang="en-GB" sz="4400" dirty="0" smtClean="0"/>
              <a:t>A)</a:t>
            </a:r>
            <a:r>
              <a:rPr lang="mr-IN" sz="4400" dirty="0" smtClean="0"/>
              <a:t>: </a:t>
            </a:r>
            <a:endParaRPr lang="en-US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450</TotalTime>
  <Words>79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पंढरपूर चळवळ/ वारकरी संप्रदाय</vt:lpstr>
      <vt:lpstr>Slide 2</vt:lpstr>
      <vt:lpstr>Saint Dnyaneshwar:</vt:lpstr>
      <vt:lpstr>Saint Namdev:</vt:lpstr>
      <vt:lpstr>क्रमश:</vt:lpstr>
      <vt:lpstr>Saint Tukaram:</vt:lpstr>
      <vt:lpstr>Saint Bhanudas:</vt:lpstr>
      <vt:lpstr>वारकरी संप्रदायाचे तत्वज्ञान:</vt:lpstr>
      <vt:lpstr>समारोप: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‘Environmental and Ecological History: A New Trend in Contemporary  Indian Historiography'</dc:title>
  <dc:creator>VEDANT</dc:creator>
  <cp:lastModifiedBy>com</cp:lastModifiedBy>
  <cp:revision>120</cp:revision>
  <dcterms:created xsi:type="dcterms:W3CDTF">2006-08-16T00:00:00Z</dcterms:created>
  <dcterms:modified xsi:type="dcterms:W3CDTF">2019-03-06T10:13:10Z</dcterms:modified>
</cp:coreProperties>
</file>