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5" r:id="rId6"/>
    <p:sldId id="264" r:id="rId7"/>
    <p:sldId id="263" r:id="rId8"/>
    <p:sldId id="262" r:id="rId9"/>
    <p:sldId id="261" r:id="rId10"/>
    <p:sldId id="259" r:id="rId11"/>
    <p:sldId id="260" r:id="rId12"/>
    <p:sldId id="270" r:id="rId13"/>
    <p:sldId id="269" r:id="rId14"/>
    <p:sldId id="268" r:id="rId15"/>
    <p:sldId id="267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0DC1-D244-4E62-8D29-8B22F599EA07}" type="datetimeFigureOut">
              <a:rPr lang="en-US" smtClean="0"/>
              <a:t>01-Jun-21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CDC0-684E-46B9-984F-7FC291E6F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0DC1-D244-4E62-8D29-8B22F599EA07}" type="datetimeFigureOut">
              <a:rPr lang="en-US" smtClean="0"/>
              <a:t>01-Jun-21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CDC0-684E-46B9-984F-7FC291E6F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0DC1-D244-4E62-8D29-8B22F599EA07}" type="datetimeFigureOut">
              <a:rPr lang="en-US" smtClean="0"/>
              <a:t>01-Jun-21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CDC0-684E-46B9-984F-7FC291E6F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0DC1-D244-4E62-8D29-8B22F599EA07}" type="datetimeFigureOut">
              <a:rPr lang="en-US" smtClean="0"/>
              <a:t>01-Jun-21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CDC0-684E-46B9-984F-7FC291E6F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0DC1-D244-4E62-8D29-8B22F599EA07}" type="datetimeFigureOut">
              <a:rPr lang="en-US" smtClean="0"/>
              <a:t>01-Jun-21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CDC0-684E-46B9-984F-7FC291E6F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0DC1-D244-4E62-8D29-8B22F599EA07}" type="datetimeFigureOut">
              <a:rPr lang="en-US" smtClean="0"/>
              <a:t>01-Jun-21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CDC0-684E-46B9-984F-7FC291E6F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0DC1-D244-4E62-8D29-8B22F599EA07}" type="datetimeFigureOut">
              <a:rPr lang="en-US" smtClean="0"/>
              <a:t>01-Jun-21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CDC0-684E-46B9-984F-7FC291E6F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0DC1-D244-4E62-8D29-8B22F599EA07}" type="datetimeFigureOut">
              <a:rPr lang="en-US" smtClean="0"/>
              <a:t>01-Jun-21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CDC0-684E-46B9-984F-7FC291E6F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0DC1-D244-4E62-8D29-8B22F599EA07}" type="datetimeFigureOut">
              <a:rPr lang="en-US" smtClean="0"/>
              <a:t>01-Jun-21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CDC0-684E-46B9-984F-7FC291E6F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0DC1-D244-4E62-8D29-8B22F599EA07}" type="datetimeFigureOut">
              <a:rPr lang="en-US" smtClean="0"/>
              <a:t>01-Jun-21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CDC0-684E-46B9-984F-7FC291E6F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A0DC1-D244-4E62-8D29-8B22F599EA07}" type="datetimeFigureOut">
              <a:rPr lang="en-US" smtClean="0"/>
              <a:t>01-Jun-21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CDC0-684E-46B9-984F-7FC291E6F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A0DC1-D244-4E62-8D29-8B22F599EA07}" type="datetimeFigureOut">
              <a:rPr lang="en-US" smtClean="0"/>
              <a:t>01-Jun-21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8CDC0-684E-46B9-984F-7FC291E6FA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Viral </a:t>
            </a:r>
            <a:r>
              <a:rPr lang="en-US" dirty="0" err="1" smtClean="0"/>
              <a:t>Encepalitis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BSc.3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ral-encephalitis-p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ral-encephalitis-p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42" y="381000"/>
            <a:ext cx="8250757" cy="61945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ral-encephalitis-p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48" y="304800"/>
            <a:ext cx="8728479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ral-encephalitis-p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60" y="152400"/>
            <a:ext cx="8555239" cy="64231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ral-encephalitis-p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42" y="381000"/>
            <a:ext cx="8022157" cy="60229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ral-encephalitis-p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8834427" cy="66327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ral-encephalitis-p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36" y="457200"/>
            <a:ext cx="8149263" cy="61183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Viral encephalitis is inflammation of the brain parenchyma, called encephalitis, by a virus. The different forms of viral encephalitis are called viral </a:t>
            </a:r>
            <a:r>
              <a:rPr lang="en-US" sz="2400" dirty="0" err="1"/>
              <a:t>encephalitides</a:t>
            </a:r>
            <a:r>
              <a:rPr lang="en-US" sz="2400" dirty="0"/>
              <a:t>. It is the most common type of encephalitis and often occurs with viral meningitis. Encephalitic viruses first cause infection and replicate outside of the central nervous system (CNS), </a:t>
            </a:r>
          </a:p>
        </p:txBody>
      </p:sp>
      <p:pic>
        <p:nvPicPr>
          <p:cNvPr id="4" name="Picture 3" descr="viral-encepalitis-HSV-herpes-simplex-virus-scaled-e16003571423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43200"/>
            <a:ext cx="60198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viral-encephalitis-p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728479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ral-encephalitis-p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4094"/>
            <a:ext cx="8077200" cy="60642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ral-encephalitis-p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4094"/>
            <a:ext cx="7616183" cy="57181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399"/>
            <a:ext cx="3429000" cy="2458529"/>
          </a:xfrm>
          <a:prstGeom prst="rect">
            <a:avLst/>
          </a:prstGeom>
        </p:spPr>
      </p:pic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352800"/>
            <a:ext cx="6981568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ral-encephalitis-p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1304"/>
            <a:ext cx="7848600" cy="58926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ral-encephalitis-p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1304"/>
            <a:ext cx="8229600" cy="61786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ral-encephalitis-p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4094"/>
            <a:ext cx="8305800" cy="62358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</Words>
  <Application>Microsoft Office PowerPoint</Application>
  <PresentationFormat>On-screen Show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Viral Encepalitis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Encepalitis</dc:title>
  <dc:creator>Admin</dc:creator>
  <cp:lastModifiedBy>Admin</cp:lastModifiedBy>
  <cp:revision>3</cp:revision>
  <dcterms:created xsi:type="dcterms:W3CDTF">2021-06-01T02:51:04Z</dcterms:created>
  <dcterms:modified xsi:type="dcterms:W3CDTF">2021-06-01T03:11:41Z</dcterms:modified>
</cp:coreProperties>
</file>