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50" autoAdjust="0"/>
    <p:restoredTop sz="94660"/>
  </p:normalViewPr>
  <p:slideViewPr>
    <p:cSldViewPr snapToGrid="0">
      <p:cViewPr varScale="1">
        <p:scale>
          <a:sx n="71" d="100"/>
          <a:sy n="71" d="100"/>
        </p:scale>
        <p:origin x="1248"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86"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87"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88"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89"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90"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91"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37917935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6" name="Title 13"/>
          <p:cNvSpPr>
            <a:spLocks noGrp="1"/>
          </p:cNvSpPr>
          <p:nvPr>
            <p:ph type="ctrTitle"/>
          </p:nvPr>
        </p:nvSpPr>
        <p:spPr>
          <a:xfrm>
            <a:off x="1432560" y="359898"/>
            <a:ext cx="7406640" cy="1472184"/>
          </a:xfrm>
        </p:spPr>
        <p:txBody>
          <a:bodyPr anchor="b"/>
          <a:lstStyle>
            <a:lvl1pPr algn="l"/>
          </a:lstStyle>
          <a:p>
            <a:r>
              <a:rPr kumimoji="0" lang="en-US" smtClean="0"/>
              <a:t>Click to edit Master title style</a:t>
            </a:r>
            <a:endParaRPr kumimoji="0" lang="en-US"/>
          </a:p>
        </p:txBody>
      </p:sp>
      <p:sp>
        <p:nvSpPr>
          <p:cNvPr id="1048587"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048588" name="Date Placeholder 6"/>
          <p:cNvSpPr>
            <a:spLocks noGrp="1"/>
          </p:cNvSpPr>
          <p:nvPr>
            <p:ph type="dt" sz="half" idx="10"/>
          </p:nvPr>
        </p:nvSpPr>
        <p:spPr/>
        <p:txBody>
          <a:bodyPr/>
          <a:lstStyle/>
          <a:p>
            <a:fld id="{5DDB37EB-B7F4-46ED-8570-9D4DF7B55E94}" type="datetime1">
              <a:rPr lang="zh-CN" altLang="en-US" smtClean="0"/>
              <a:t>2022/10/15</a:t>
            </a:fld>
            <a:endParaRPr lang="zh-CN" altLang="en-US"/>
          </a:p>
        </p:txBody>
      </p:sp>
      <p:sp>
        <p:nvSpPr>
          <p:cNvPr id="1048589" name="Footer Placeholder 19"/>
          <p:cNvSpPr>
            <a:spLocks noGrp="1"/>
          </p:cNvSpPr>
          <p:nvPr>
            <p:ph type="ftr" sz="quarter" idx="11"/>
          </p:nvPr>
        </p:nvSpPr>
        <p:spPr/>
        <p:txBody>
          <a:bodyPr/>
          <a:lstStyle/>
          <a:p>
            <a:endParaRPr lang="zh-CN" altLang="en-US"/>
          </a:p>
        </p:txBody>
      </p:sp>
      <p:sp>
        <p:nvSpPr>
          <p:cNvPr id="1048590" name="Slide Number Placeholder 9"/>
          <p:cNvSpPr>
            <a:spLocks noGrp="1"/>
          </p:cNvSpPr>
          <p:nvPr>
            <p:ph type="sldNum" sz="quarter" idx="12"/>
          </p:nvPr>
        </p:nvSpPr>
        <p:spPr/>
        <p:txBody>
          <a:bodyPr/>
          <a:lstStyle/>
          <a:p>
            <a:fld id="{D5B52ADC-5BFA-4FBD-BEE2-16096B7F4166}" type="slidenum">
              <a:rPr lang="zh-CN" altLang="en-US" smtClean="0"/>
              <a:t>‹#›</a:t>
            </a:fld>
            <a:endParaRPr lang="zh-CN" altLang="en-US"/>
          </a:p>
        </p:txBody>
      </p:sp>
      <p:sp>
        <p:nvSpPr>
          <p:cNvPr id="1048591"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1048592"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47" name="Title 1"/>
          <p:cNvSpPr>
            <a:spLocks noGrp="1"/>
          </p:cNvSpPr>
          <p:nvPr>
            <p:ph type="title"/>
          </p:nvPr>
        </p:nvSpPr>
        <p:spPr/>
        <p:txBody>
          <a:bodyPr/>
          <a:lstStyle/>
          <a:p>
            <a:r>
              <a:rPr kumimoji="0" lang="en-US" smtClean="0"/>
              <a:t>Click to edit Master title style</a:t>
            </a:r>
            <a:endParaRPr kumimoji="0" lang="en-US"/>
          </a:p>
        </p:txBody>
      </p:sp>
      <p:sp>
        <p:nvSpPr>
          <p:cNvPr id="1048648"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49" name="Date Placeholder 3"/>
          <p:cNvSpPr>
            <a:spLocks noGrp="1"/>
          </p:cNvSpPr>
          <p:nvPr>
            <p:ph type="dt" sz="half" idx="10"/>
          </p:nvPr>
        </p:nvSpPr>
        <p:spPr/>
        <p:txBody>
          <a:bodyPr/>
          <a:lstStyle/>
          <a:p>
            <a:fld id="{4296C8AE-4F71-4342-BD2C-4DBBC07B050C}" type="datetime1">
              <a:rPr lang="zh-CN" altLang="en-US" smtClean="0"/>
              <a:t>2022/10/15</a:t>
            </a:fld>
            <a:endParaRPr lang="zh-CN" altLang="en-US"/>
          </a:p>
        </p:txBody>
      </p:sp>
      <p:sp>
        <p:nvSpPr>
          <p:cNvPr id="1048650" name="Footer Placeholder 4"/>
          <p:cNvSpPr>
            <a:spLocks noGrp="1"/>
          </p:cNvSpPr>
          <p:nvPr>
            <p:ph type="ftr" sz="quarter" idx="11"/>
          </p:nvPr>
        </p:nvSpPr>
        <p:spPr/>
        <p:txBody>
          <a:bodyPr/>
          <a:lstStyle/>
          <a:p>
            <a:endParaRPr lang="zh-CN" altLang="en-US"/>
          </a:p>
        </p:txBody>
      </p:sp>
      <p:sp>
        <p:nvSpPr>
          <p:cNvPr id="1048651"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28"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1048629"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30" name="Date Placeholder 3"/>
          <p:cNvSpPr>
            <a:spLocks noGrp="1"/>
          </p:cNvSpPr>
          <p:nvPr>
            <p:ph type="dt" sz="half" idx="10"/>
          </p:nvPr>
        </p:nvSpPr>
        <p:spPr/>
        <p:txBody>
          <a:bodyPr/>
          <a:lstStyle/>
          <a:p>
            <a:fld id="{E4EAD7ED-9D1B-457A-903D-2E05E08CF4EF}" type="datetime1">
              <a:rPr lang="zh-CN" altLang="en-US" smtClean="0"/>
              <a:t>2022/10/15</a:t>
            </a:fld>
            <a:endParaRPr lang="zh-CN" altLang="en-US"/>
          </a:p>
        </p:txBody>
      </p:sp>
      <p:sp>
        <p:nvSpPr>
          <p:cNvPr id="1048631" name="Footer Placeholder 4"/>
          <p:cNvSpPr>
            <a:spLocks noGrp="1"/>
          </p:cNvSpPr>
          <p:nvPr>
            <p:ph type="ftr" sz="quarter" idx="11"/>
          </p:nvPr>
        </p:nvSpPr>
        <p:spPr/>
        <p:txBody>
          <a:bodyPr/>
          <a:lstStyle/>
          <a:p>
            <a:endParaRPr lang="zh-CN" altLang="en-US"/>
          </a:p>
        </p:txBody>
      </p:sp>
      <p:sp>
        <p:nvSpPr>
          <p:cNvPr id="1048632"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33" name="Title 1"/>
          <p:cNvSpPr>
            <a:spLocks noGrp="1"/>
          </p:cNvSpPr>
          <p:nvPr>
            <p:ph type="title"/>
          </p:nvPr>
        </p:nvSpPr>
        <p:spPr/>
        <p:txBody>
          <a:bodyPr/>
          <a:lstStyle/>
          <a:p>
            <a:r>
              <a:rPr kumimoji="0" lang="en-US" smtClean="0"/>
              <a:t>Click to edit Master title style</a:t>
            </a:r>
            <a:endParaRPr kumimoji="0" lang="en-US"/>
          </a:p>
        </p:txBody>
      </p:sp>
      <p:sp>
        <p:nvSpPr>
          <p:cNvPr id="1048634"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35" name="Date Placeholder 3"/>
          <p:cNvSpPr>
            <a:spLocks noGrp="1"/>
          </p:cNvSpPr>
          <p:nvPr>
            <p:ph type="dt" sz="half" idx="10"/>
          </p:nvPr>
        </p:nvSpPr>
        <p:spPr/>
        <p:txBody>
          <a:bodyPr/>
          <a:lstStyle/>
          <a:p>
            <a:fld id="{FCE4300F-5019-4B27-B749-D5C3E522FF5D}" type="datetime1">
              <a:rPr lang="zh-CN" altLang="en-US" smtClean="0"/>
              <a:t>2022/10/15</a:t>
            </a:fld>
            <a:endParaRPr lang="zh-CN" altLang="en-US"/>
          </a:p>
        </p:txBody>
      </p:sp>
      <p:sp>
        <p:nvSpPr>
          <p:cNvPr id="1048636" name="Footer Placeholder 4"/>
          <p:cNvSpPr>
            <a:spLocks noGrp="1"/>
          </p:cNvSpPr>
          <p:nvPr>
            <p:ph type="ftr" sz="quarter" idx="11"/>
          </p:nvPr>
        </p:nvSpPr>
        <p:spPr/>
        <p:txBody>
          <a:bodyPr/>
          <a:lstStyle/>
          <a:p>
            <a:endParaRPr lang="zh-CN" altLang="en-US"/>
          </a:p>
        </p:txBody>
      </p:sp>
      <p:sp>
        <p:nvSpPr>
          <p:cNvPr id="1048637"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48652"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653"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1048654"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048655" name="Date Placeholder 3"/>
          <p:cNvSpPr>
            <a:spLocks noGrp="1"/>
          </p:cNvSpPr>
          <p:nvPr>
            <p:ph type="dt" sz="half" idx="10"/>
          </p:nvPr>
        </p:nvSpPr>
        <p:spPr/>
        <p:txBody>
          <a:bodyPr/>
          <a:lstStyle/>
          <a:p>
            <a:fld id="{DD49C64C-DFD7-4670-B113-EF13DCD18A51}" type="datetime1">
              <a:rPr lang="zh-CN" altLang="en-US" smtClean="0"/>
              <a:t>2022/10/15</a:t>
            </a:fld>
            <a:endParaRPr lang="zh-CN" altLang="en-US"/>
          </a:p>
        </p:txBody>
      </p:sp>
      <p:sp>
        <p:nvSpPr>
          <p:cNvPr id="1048656" name="Footer Placeholder 4"/>
          <p:cNvSpPr>
            <a:spLocks noGrp="1"/>
          </p:cNvSpPr>
          <p:nvPr>
            <p:ph type="ftr" sz="quarter" idx="11"/>
          </p:nvPr>
        </p:nvSpPr>
        <p:spPr/>
        <p:txBody>
          <a:bodyPr/>
          <a:lstStyle/>
          <a:p>
            <a:endParaRPr lang="zh-CN" altLang="en-US"/>
          </a:p>
        </p:txBody>
      </p:sp>
      <p:sp>
        <p:nvSpPr>
          <p:cNvPr id="1048657"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
        <p:nvSpPr>
          <p:cNvPr id="1048658"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659"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1048660"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61"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1048662"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63"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64" name="Date Placeholder 4"/>
          <p:cNvSpPr>
            <a:spLocks noGrp="1"/>
          </p:cNvSpPr>
          <p:nvPr>
            <p:ph type="dt" sz="half" idx="10"/>
          </p:nvPr>
        </p:nvSpPr>
        <p:spPr/>
        <p:txBody>
          <a:bodyPr/>
          <a:lstStyle/>
          <a:p>
            <a:fld id="{64C15482-8FA2-4E3E-AECB-596A0373DD2D}" type="datetime1">
              <a:rPr lang="zh-CN" altLang="en-US" smtClean="0"/>
              <a:t>2022/10/15</a:t>
            </a:fld>
            <a:endParaRPr lang="zh-CN" altLang="en-US"/>
          </a:p>
        </p:txBody>
      </p:sp>
      <p:sp>
        <p:nvSpPr>
          <p:cNvPr id="1048665" name="Footer Placeholder 5"/>
          <p:cNvSpPr>
            <a:spLocks noGrp="1"/>
          </p:cNvSpPr>
          <p:nvPr>
            <p:ph type="ftr" sz="quarter" idx="11"/>
          </p:nvPr>
        </p:nvSpPr>
        <p:spPr/>
        <p:txBody>
          <a:bodyPr/>
          <a:lstStyle/>
          <a:p>
            <a:endParaRPr lang="zh-CN" altLang="en-US"/>
          </a:p>
        </p:txBody>
      </p:sp>
      <p:sp>
        <p:nvSpPr>
          <p:cNvPr id="1048666"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48667"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1048668"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048669"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048670"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71"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72" name="Date Placeholder 6"/>
          <p:cNvSpPr>
            <a:spLocks noGrp="1"/>
          </p:cNvSpPr>
          <p:nvPr>
            <p:ph type="dt" sz="half" idx="10"/>
          </p:nvPr>
        </p:nvSpPr>
        <p:spPr/>
        <p:txBody>
          <a:bodyPr/>
          <a:lstStyle/>
          <a:p>
            <a:fld id="{B1C3774E-71B7-4303-8FF2-F2ACD77B4338}" type="datetime1">
              <a:rPr lang="zh-CN" altLang="en-US" smtClean="0"/>
              <a:t>2022/10/15</a:t>
            </a:fld>
            <a:endParaRPr lang="zh-CN" altLang="en-US"/>
          </a:p>
        </p:txBody>
      </p:sp>
      <p:sp>
        <p:nvSpPr>
          <p:cNvPr id="1048673" name="Footer Placeholder 7"/>
          <p:cNvSpPr>
            <a:spLocks noGrp="1"/>
          </p:cNvSpPr>
          <p:nvPr>
            <p:ph type="ftr" sz="quarter" idx="11"/>
          </p:nvPr>
        </p:nvSpPr>
        <p:spPr/>
        <p:txBody>
          <a:bodyPr/>
          <a:lstStyle/>
          <a:p>
            <a:endParaRPr lang="zh-CN" altLang="en-US"/>
          </a:p>
        </p:txBody>
      </p:sp>
      <p:sp>
        <p:nvSpPr>
          <p:cNvPr id="1048674" name="Slide Number Placeholder 8"/>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24"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1048625" name="Date Placeholder 2"/>
          <p:cNvSpPr>
            <a:spLocks noGrp="1"/>
          </p:cNvSpPr>
          <p:nvPr>
            <p:ph type="dt" sz="half" idx="10"/>
          </p:nvPr>
        </p:nvSpPr>
        <p:spPr/>
        <p:txBody>
          <a:bodyPr/>
          <a:lstStyle/>
          <a:p>
            <a:fld id="{20E135CD-815D-4EA9-8EF0-9F7EAE8BFB83}" type="datetime1">
              <a:rPr lang="zh-CN" altLang="en-US" smtClean="0"/>
              <a:t>2022/10/15</a:t>
            </a:fld>
            <a:endParaRPr lang="zh-CN" altLang="en-US"/>
          </a:p>
        </p:txBody>
      </p:sp>
      <p:sp>
        <p:nvSpPr>
          <p:cNvPr id="1048626" name="Footer Placeholder 3"/>
          <p:cNvSpPr>
            <a:spLocks noGrp="1"/>
          </p:cNvSpPr>
          <p:nvPr>
            <p:ph type="ftr" sz="quarter" idx="11"/>
          </p:nvPr>
        </p:nvSpPr>
        <p:spPr/>
        <p:txBody>
          <a:bodyPr/>
          <a:lstStyle/>
          <a:p>
            <a:endParaRPr lang="zh-CN" altLang="en-US"/>
          </a:p>
        </p:txBody>
      </p:sp>
      <p:sp>
        <p:nvSpPr>
          <p:cNvPr id="1048627" name="Slide Number Placeholder 4"/>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4867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676" name="Date Placeholder 1"/>
          <p:cNvSpPr>
            <a:spLocks noGrp="1"/>
          </p:cNvSpPr>
          <p:nvPr>
            <p:ph type="dt" sz="half" idx="10"/>
          </p:nvPr>
        </p:nvSpPr>
        <p:spPr/>
        <p:txBody>
          <a:bodyPr/>
          <a:lstStyle/>
          <a:p>
            <a:fld id="{72798AA4-D37C-4F31-AE09-7F931942540A}" type="datetime1">
              <a:rPr lang="zh-CN" altLang="en-US" smtClean="0"/>
              <a:t>2022/10/15</a:t>
            </a:fld>
            <a:endParaRPr lang="zh-CN" altLang="en-US"/>
          </a:p>
        </p:txBody>
      </p:sp>
      <p:sp>
        <p:nvSpPr>
          <p:cNvPr id="1048677" name="Footer Placeholder 2"/>
          <p:cNvSpPr>
            <a:spLocks noGrp="1"/>
          </p:cNvSpPr>
          <p:nvPr>
            <p:ph type="ftr" sz="quarter" idx="11"/>
          </p:nvPr>
        </p:nvSpPr>
        <p:spPr/>
        <p:txBody>
          <a:bodyPr/>
          <a:lstStyle/>
          <a:p>
            <a:endParaRPr lang="zh-CN" altLang="en-US"/>
          </a:p>
        </p:txBody>
      </p:sp>
      <p:sp>
        <p:nvSpPr>
          <p:cNvPr id="1048678" name="Slide Number Placeholder 3"/>
          <p:cNvSpPr>
            <a:spLocks noGrp="1"/>
          </p:cNvSpPr>
          <p:nvPr>
            <p:ph type="sldNum" sz="quarter" idx="12"/>
          </p:nvPr>
        </p:nvSpPr>
        <p:spPr/>
        <p:txBody>
          <a:bodyPr/>
          <a:lstStyle/>
          <a:p>
            <a:fld id="{D5B52ADC-5BFA-4FBD-BEE2-16096B7F4166}" type="slidenum">
              <a:rPr lang="zh-CN" altLang="en-US" smtClean="0"/>
              <a:t>‹#›</a:t>
            </a:fld>
            <a:endParaRPr lang="zh-CN" altLang="en-US"/>
          </a:p>
        </p:txBody>
      </p:sp>
      <p:sp>
        <p:nvSpPr>
          <p:cNvPr id="1048679"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48680"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1048681"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048682"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83" name="Date Placeholder 4"/>
          <p:cNvSpPr>
            <a:spLocks noGrp="1"/>
          </p:cNvSpPr>
          <p:nvPr>
            <p:ph type="dt" sz="half" idx="10"/>
          </p:nvPr>
        </p:nvSpPr>
        <p:spPr/>
        <p:txBody>
          <a:bodyPr/>
          <a:lstStyle/>
          <a:p>
            <a:fld id="{7DF1F3D6-8FC3-4EDA-909D-EDC5290628B6}" type="datetime1">
              <a:rPr lang="zh-CN" altLang="en-US" smtClean="0"/>
              <a:t>2022/10/15</a:t>
            </a:fld>
            <a:endParaRPr lang="zh-CN" altLang="en-US"/>
          </a:p>
        </p:txBody>
      </p:sp>
      <p:sp>
        <p:nvSpPr>
          <p:cNvPr id="1048684" name="Footer Placeholder 5"/>
          <p:cNvSpPr>
            <a:spLocks noGrp="1"/>
          </p:cNvSpPr>
          <p:nvPr>
            <p:ph type="ftr" sz="quarter" idx="11"/>
          </p:nvPr>
        </p:nvSpPr>
        <p:spPr/>
        <p:txBody>
          <a:bodyPr/>
          <a:lstStyle/>
          <a:p>
            <a:endParaRPr lang="zh-CN" altLang="en-US"/>
          </a:p>
        </p:txBody>
      </p:sp>
      <p:sp>
        <p:nvSpPr>
          <p:cNvPr id="1048685"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48638"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1048639" name="Date Placeholder 4"/>
          <p:cNvSpPr>
            <a:spLocks noGrp="1"/>
          </p:cNvSpPr>
          <p:nvPr>
            <p:ph type="dt" sz="half" idx="10"/>
          </p:nvPr>
        </p:nvSpPr>
        <p:spPr/>
        <p:txBody>
          <a:bodyPr/>
          <a:lstStyle/>
          <a:p>
            <a:fld id="{8C17AA77-1BD7-488D-87B4-109A510BCAE1}" type="datetime1">
              <a:rPr lang="zh-CN" altLang="en-US" smtClean="0"/>
              <a:t>2022/10/15</a:t>
            </a:fld>
            <a:endParaRPr lang="zh-CN" altLang="en-US"/>
          </a:p>
        </p:txBody>
      </p:sp>
      <p:sp>
        <p:nvSpPr>
          <p:cNvPr id="1048640" name="Footer Placeholder 5"/>
          <p:cNvSpPr>
            <a:spLocks noGrp="1"/>
          </p:cNvSpPr>
          <p:nvPr>
            <p:ph type="ftr" sz="quarter" idx="11"/>
          </p:nvPr>
        </p:nvSpPr>
        <p:spPr/>
        <p:txBody>
          <a:bodyPr/>
          <a:lstStyle/>
          <a:p>
            <a:endParaRPr lang="zh-CN" altLang="en-US"/>
          </a:p>
        </p:txBody>
      </p:sp>
      <p:sp>
        <p:nvSpPr>
          <p:cNvPr id="1048641"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
        <p:nvSpPr>
          <p:cNvPr id="1048642"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104864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1048644"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645"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48646"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48576"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577"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578"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579"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580"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1048581"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48582"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76485731-FE65-4D4A-BFF8-D4E9E17D645B}" type="datetime1">
              <a:rPr lang="zh-CN" altLang="en-US" smtClean="0"/>
              <a:t>2022/10/15</a:t>
            </a:fld>
            <a:endParaRPr lang="zh-CN" altLang="en-US"/>
          </a:p>
        </p:txBody>
      </p:sp>
      <p:sp>
        <p:nvSpPr>
          <p:cNvPr id="1048583"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zh-CN" altLang="en-US"/>
          </a:p>
        </p:txBody>
      </p:sp>
      <p:sp>
        <p:nvSpPr>
          <p:cNvPr id="1048584"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D5B52ADC-5BFA-4FBD-BEE2-16096B7F4166}" type="slidenum">
              <a:rPr lang="zh-CN" altLang="en-US" smtClean="0"/>
              <a:t>‹#›</a:t>
            </a:fld>
            <a:endParaRPr lang="zh-CN" altLang="en-US"/>
          </a:p>
        </p:txBody>
      </p:sp>
      <p:sp>
        <p:nvSpPr>
          <p:cNvPr id="104858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Slide Number Placeholder 3"/>
          <p:cNvSpPr>
            <a:spLocks noGrp="1"/>
          </p:cNvSpPr>
          <p:nvPr>
            <p:ph type="sldNum" sz="quarter" idx="12"/>
          </p:nvPr>
        </p:nvSpPr>
        <p:spPr/>
        <p:txBody>
          <a:bodyPr/>
          <a:lstStyle/>
          <a:p>
            <a:fld id="{D5B52ADC-5BFA-4FBD-BEE2-16096B7F4166}" type="slidenum">
              <a:rPr lang="zh-CN" altLang="en-US" smtClean="0"/>
              <a:t>1</a:t>
            </a:fld>
            <a:endParaRPr lang="zh-CN" altLang="en-US"/>
          </a:p>
        </p:txBody>
      </p:sp>
      <p:sp>
        <p:nvSpPr>
          <p:cNvPr id="1048594" name="TextBox 1048593"/>
          <p:cNvSpPr txBox="1"/>
          <p:nvPr/>
        </p:nvSpPr>
        <p:spPr>
          <a:xfrm rot="3742">
            <a:off x="1393517" y="279972"/>
            <a:ext cx="7217739" cy="5016758"/>
          </a:xfrm>
          <a:prstGeom prst="rect">
            <a:avLst/>
          </a:prstGeom>
        </p:spPr>
        <p:txBody>
          <a:bodyPr wrap="square" rtlCol="0">
            <a:spAutoFit/>
          </a:bodyPr>
          <a:lstStyle/>
          <a:p>
            <a:pPr algn="ctr"/>
            <a:r>
              <a:rPr lang="en-US" sz="4000" b="1" dirty="0">
                <a:solidFill>
                  <a:srgbClr val="36363D"/>
                </a:solidFill>
                <a:latin typeface="Times New Roman" panose="02020603050405020304" pitchFamily="18" charset="0"/>
                <a:cs typeface="Times New Roman" panose="02020603050405020304" pitchFamily="18" charset="0"/>
              </a:rPr>
              <a:t>Presentation on </a:t>
            </a:r>
          </a:p>
          <a:p>
            <a:pPr algn="ctr"/>
            <a:r>
              <a:rPr lang="en-US" sz="4800" b="1" i="1" dirty="0">
                <a:solidFill>
                  <a:srgbClr val="02A5E3"/>
                </a:solidFill>
                <a:latin typeface="Times New Roman" panose="02020603050405020304" pitchFamily="18" charset="0"/>
                <a:cs typeface="Times New Roman" panose="02020603050405020304" pitchFamily="18" charset="0"/>
              </a:rPr>
              <a:t>Ultrasonic Waves and  Piezoelectric Effect</a:t>
            </a:r>
          </a:p>
          <a:p>
            <a:endParaRPr lang="en-US" sz="4000" dirty="0">
              <a:solidFill>
                <a:srgbClr val="000000"/>
              </a:solidFill>
              <a:latin typeface="Times New Roman" panose="02020603050405020304" pitchFamily="18" charset="0"/>
              <a:cs typeface="Times New Roman" panose="02020603050405020304" pitchFamily="18" charset="0"/>
            </a:endParaRPr>
          </a:p>
          <a:p>
            <a:endParaRPr lang="en-US" sz="4000" dirty="0">
              <a:solidFill>
                <a:srgbClr val="000000"/>
              </a:solidFill>
              <a:latin typeface="Times New Roman" panose="02020603050405020304" pitchFamily="18" charset="0"/>
              <a:cs typeface="Times New Roman" panose="02020603050405020304" pitchFamily="18" charset="0"/>
            </a:endParaRPr>
          </a:p>
          <a:p>
            <a:pPr algn="ctr"/>
            <a:r>
              <a:rPr lang="en-US" sz="4000" dirty="0">
                <a:solidFill>
                  <a:srgbClr val="000000"/>
                </a:solidFill>
                <a:latin typeface="Times New Roman" panose="02020603050405020304" pitchFamily="18" charset="0"/>
                <a:cs typeface="Times New Roman" panose="02020603050405020304" pitchFamily="18" charset="0"/>
              </a:rPr>
              <a:t>Presented by</a:t>
            </a:r>
          </a:p>
          <a:p>
            <a:pPr algn="r"/>
            <a:r>
              <a:rPr lang="en-US" sz="3200" dirty="0">
                <a:solidFill>
                  <a:srgbClr val="FF6600"/>
                </a:solidFill>
                <a:latin typeface="Times New Roman" panose="02020603050405020304" pitchFamily="18" charset="0"/>
                <a:cs typeface="Times New Roman" panose="02020603050405020304" pitchFamily="18" charset="0"/>
              </a:rPr>
              <a:t>Miss </a:t>
            </a:r>
            <a:r>
              <a:rPr lang="en-US" sz="3200" dirty="0" err="1">
                <a:solidFill>
                  <a:srgbClr val="FF6600"/>
                </a:solidFill>
                <a:latin typeface="Times New Roman" panose="02020603050405020304" pitchFamily="18" charset="0"/>
                <a:cs typeface="Times New Roman" panose="02020603050405020304" pitchFamily="18" charset="0"/>
              </a:rPr>
              <a:t>Neha</a:t>
            </a:r>
            <a:r>
              <a:rPr lang="en-US" sz="3200" dirty="0">
                <a:solidFill>
                  <a:srgbClr val="FF6600"/>
                </a:solidFill>
                <a:latin typeface="Times New Roman" panose="02020603050405020304" pitchFamily="18" charset="0"/>
                <a:cs typeface="Times New Roman" panose="02020603050405020304" pitchFamily="18" charset="0"/>
              </a:rPr>
              <a:t> </a:t>
            </a:r>
            <a:r>
              <a:rPr lang="en-US" sz="3200" dirty="0" err="1">
                <a:solidFill>
                  <a:srgbClr val="FF6600"/>
                </a:solidFill>
                <a:latin typeface="Times New Roman" panose="02020603050405020304" pitchFamily="18" charset="0"/>
                <a:cs typeface="Times New Roman" panose="02020603050405020304" pitchFamily="18" charset="0"/>
              </a:rPr>
              <a:t>Narendra</a:t>
            </a:r>
            <a:r>
              <a:rPr lang="en-US" sz="3200" dirty="0">
                <a:solidFill>
                  <a:srgbClr val="FF6600"/>
                </a:solidFill>
                <a:latin typeface="Times New Roman" panose="02020603050405020304" pitchFamily="18" charset="0"/>
                <a:cs typeface="Times New Roman" panose="02020603050405020304" pitchFamily="18" charset="0"/>
              </a:rPr>
              <a:t> </a:t>
            </a:r>
            <a:r>
              <a:rPr lang="en-US" sz="3200" dirty="0" err="1">
                <a:solidFill>
                  <a:srgbClr val="FF6600"/>
                </a:solidFill>
                <a:latin typeface="Times New Roman" panose="02020603050405020304" pitchFamily="18" charset="0"/>
                <a:cs typeface="Times New Roman" panose="02020603050405020304" pitchFamily="18" charset="0"/>
              </a:rPr>
              <a:t>Sawant</a:t>
            </a:r>
            <a:endParaRPr lang="en-US" sz="3200" dirty="0">
              <a:solidFill>
                <a:srgbClr val="FF6600"/>
              </a:solidFill>
              <a:latin typeface="Times New Roman" panose="02020603050405020304" pitchFamily="18" charset="0"/>
              <a:cs typeface="Times New Roman" panose="02020603050405020304" pitchFamily="18" charset="0"/>
            </a:endParaRPr>
          </a:p>
          <a:p>
            <a:pPr algn="r"/>
            <a:r>
              <a:rPr lang="en-US" sz="3200" dirty="0" err="1">
                <a:solidFill>
                  <a:srgbClr val="FF6600"/>
                </a:solidFill>
                <a:latin typeface="Times New Roman" panose="02020603050405020304" pitchFamily="18" charset="0"/>
                <a:cs typeface="Times New Roman" panose="02020603050405020304" pitchFamily="18" charset="0"/>
              </a:rPr>
              <a:t>M.Sc</a:t>
            </a:r>
            <a:r>
              <a:rPr lang="en-US" sz="3200" dirty="0">
                <a:solidFill>
                  <a:srgbClr val="FF6600"/>
                </a:solidFill>
                <a:latin typeface="Times New Roman" panose="02020603050405020304" pitchFamily="18" charset="0"/>
                <a:cs typeface="Times New Roman" panose="02020603050405020304" pitchFamily="18" charset="0"/>
              </a:rPr>
              <a:t> (Physics)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Slide Number Placeholder 1048614"/>
          <p:cNvSpPr>
            <a:spLocks noGrp="1"/>
          </p:cNvSpPr>
          <p:nvPr>
            <p:ph type="sldNum" sz="quarter" idx="12"/>
          </p:nvPr>
        </p:nvSpPr>
        <p:spPr/>
        <p:txBody>
          <a:bodyPr/>
          <a:lstStyle/>
          <a:p>
            <a:fld id="{D5B52ADC-5BFA-4FBD-BEE2-16096B7F4166}" type="slidenum">
              <a:rPr lang="zh-CN" altLang="en-US" smtClean="0"/>
              <a:t>10</a:t>
            </a:fld>
            <a:endParaRPr lang="zh-CN" altLang="en-US"/>
          </a:p>
        </p:txBody>
      </p:sp>
      <p:sp>
        <p:nvSpPr>
          <p:cNvPr id="1048616" name="Rectangle 1048615"/>
          <p:cNvSpPr>
            <a:spLocks noGrp="1"/>
          </p:cNvSpPr>
          <p:nvPr/>
        </p:nvSpPr>
        <p:spPr>
          <a:xfrm>
            <a:off x="1371600" y="777002"/>
            <a:ext cx="7406640" cy="6080998"/>
          </a:xfrm>
          <a:prstGeom prst="rect">
            <a:avLst/>
          </a:prstGeom>
        </p:spPr>
        <p:txBody>
          <a:bodyPr tIns="0">
            <a:noAutofit/>
          </a:bodyPr>
          <a:lstStyle>
            <a:lvl1pPr marL="27432" indent="0" algn="l">
              <a:lnSpc>
                <a:spcPct val="100000"/>
              </a:lnSpc>
              <a:spcBef>
                <a:spcPts val="600"/>
              </a:spcBef>
              <a:buNone/>
              <a:defRPr kumimoji="0" sz="2600" kern="1200">
                <a:solidFill>
                  <a:srgbClr val="320E04"/>
                </a:solidFill>
                <a:latin typeface="+mn-lt"/>
                <a:ea typeface="+mn-ea"/>
                <a:cs typeface="+mn-cs"/>
              </a:defRPr>
            </a:lvl1pPr>
            <a:lvl2pPr marL="457200" indent="0" algn="ctr">
              <a:lnSpc>
                <a:spcPct val="100000"/>
              </a:lnSpc>
              <a:spcBef>
                <a:spcPts val="550"/>
              </a:spcBef>
              <a:buNone/>
              <a:defRPr kumimoji="0" sz="2800" kern="1200">
                <a:solidFill>
                  <a:srgbClr val="000000"/>
                </a:solidFill>
                <a:latin typeface="+mn-lt"/>
                <a:ea typeface="+mn-ea"/>
                <a:cs typeface="+mn-cs"/>
              </a:defRPr>
            </a:lvl2pPr>
            <a:lvl3pPr marL="914400" indent="0" algn="ctr">
              <a:lnSpc>
                <a:spcPct val="100000"/>
              </a:lnSpc>
              <a:spcBef>
                <a:spcPct val="20000"/>
              </a:spcBef>
              <a:buNone/>
              <a:defRPr kumimoji="0" sz="2400" kern="1200">
                <a:solidFill>
                  <a:srgbClr val="000000"/>
                </a:solidFill>
                <a:latin typeface="+mn-lt"/>
                <a:ea typeface="+mn-ea"/>
                <a:cs typeface="+mn-cs"/>
              </a:defRPr>
            </a:lvl3pPr>
            <a:lvl4pPr marL="1371600" indent="0" algn="ctr">
              <a:lnSpc>
                <a:spcPct val="100000"/>
              </a:lnSpc>
              <a:spcBef>
                <a:spcPct val="20000"/>
              </a:spcBef>
              <a:buNone/>
              <a:defRPr kumimoji="0" sz="2000" kern="1200">
                <a:solidFill>
                  <a:srgbClr val="000000"/>
                </a:solidFill>
                <a:latin typeface="+mn-lt"/>
                <a:ea typeface="+mn-ea"/>
                <a:cs typeface="+mn-cs"/>
              </a:defRPr>
            </a:lvl4pPr>
            <a:lvl5pPr marL="1828800" indent="0" algn="ctr">
              <a:lnSpc>
                <a:spcPct val="100000"/>
              </a:lnSpc>
              <a:spcBef>
                <a:spcPct val="20000"/>
              </a:spcBef>
              <a:buNone/>
              <a:defRPr kumimoji="0" sz="2000" kern="1200">
                <a:solidFill>
                  <a:srgbClr val="000000"/>
                </a:solidFill>
                <a:latin typeface="+mn-lt"/>
                <a:ea typeface="+mn-ea"/>
                <a:cs typeface="+mn-cs"/>
              </a:defRPr>
            </a:lvl5pPr>
            <a:lvl6pPr marL="2286000" indent="0" algn="ctr">
              <a:lnSpc>
                <a:spcPct val="100000"/>
              </a:lnSpc>
              <a:spcBef>
                <a:spcPct val="20000"/>
              </a:spcBef>
              <a:buNone/>
              <a:defRPr kumimoji="0" sz="2000" kern="1200">
                <a:solidFill>
                  <a:srgbClr val="000000"/>
                </a:solidFill>
                <a:latin typeface="+mn-lt"/>
                <a:ea typeface="+mn-ea"/>
                <a:cs typeface="+mn-cs"/>
              </a:defRPr>
            </a:lvl6pPr>
            <a:lvl7pPr marL="2743200" indent="0" algn="ctr">
              <a:lnSpc>
                <a:spcPct val="100000"/>
              </a:lnSpc>
              <a:spcBef>
                <a:spcPct val="20000"/>
              </a:spcBef>
              <a:buNone/>
              <a:defRPr kumimoji="0" sz="2000" kern="1200">
                <a:solidFill>
                  <a:srgbClr val="000000"/>
                </a:solidFill>
                <a:latin typeface="+mn-lt"/>
                <a:ea typeface="+mn-ea"/>
                <a:cs typeface="+mn-cs"/>
              </a:defRPr>
            </a:lvl7pPr>
            <a:lvl8pPr marL="3200400" indent="0" algn="ctr">
              <a:lnSpc>
                <a:spcPct val="100000"/>
              </a:lnSpc>
              <a:spcBef>
                <a:spcPct val="20000"/>
              </a:spcBef>
              <a:buNone/>
              <a:defRPr kumimoji="0" sz="2000" kern="1200">
                <a:solidFill>
                  <a:srgbClr val="000000"/>
                </a:solidFill>
                <a:latin typeface="+mn-lt"/>
                <a:ea typeface="+mn-ea"/>
                <a:cs typeface="+mn-cs"/>
              </a:defRPr>
            </a:lvl8pPr>
            <a:lvl9pPr marL="3657600" indent="0" algn="ctr">
              <a:lnSpc>
                <a:spcPct val="100000"/>
              </a:lnSpc>
              <a:spcBef>
                <a:spcPct val="20000"/>
              </a:spcBef>
              <a:buNone/>
              <a:defRPr kumimoji="0" sz="2000" kern="1200">
                <a:solidFill>
                  <a:srgbClr val="000000"/>
                </a:solidFill>
                <a:latin typeface="+mn-lt"/>
                <a:ea typeface="+mn-ea"/>
                <a:cs typeface="+mn-cs"/>
              </a:defRPr>
            </a:lvl9pPr>
          </a:lstStyle>
          <a:p>
            <a:pPr marL="27432" indent="0" algn="just">
              <a:buNone/>
            </a:pPr>
            <a:r>
              <a:rPr lang="en-US" sz="2400" dirty="0" err="1" smtClean="0">
                <a:solidFill>
                  <a:srgbClr val="36363D"/>
                </a:solidFill>
                <a:latin typeface="Times New Roman" panose="02020603050405020304" pitchFamily="18" charset="0"/>
                <a:cs typeface="Times New Roman" panose="02020603050405020304" pitchFamily="18" charset="0"/>
              </a:rPr>
              <a:t>i</a:t>
            </a:r>
            <a:r>
              <a:rPr lang="en-US" sz="2400" dirty="0" smtClean="0">
                <a:solidFill>
                  <a:srgbClr val="36363D"/>
                </a:solidFill>
                <a:latin typeface="Times New Roman" panose="02020603050405020304" pitchFamily="18" charset="0"/>
                <a:cs typeface="Times New Roman" panose="02020603050405020304" pitchFamily="18" charset="0"/>
              </a:rPr>
              <a:t>) </a:t>
            </a:r>
            <a:r>
              <a:rPr lang="en-US" sz="2400" dirty="0">
                <a:solidFill>
                  <a:srgbClr val="36363D"/>
                </a:solidFill>
                <a:latin typeface="Times New Roman" panose="02020603050405020304" pitchFamily="18" charset="0"/>
                <a:cs typeface="Times New Roman" panose="02020603050405020304" pitchFamily="18" charset="0"/>
              </a:rPr>
              <a:t>Ultrasonic waves are very high frequency waves.</a:t>
            </a:r>
          </a:p>
          <a:p>
            <a:pPr marL="27432" indent="0" algn="just">
              <a:buNone/>
            </a:pPr>
            <a:r>
              <a:rPr lang="en-US" sz="2400" dirty="0">
                <a:solidFill>
                  <a:srgbClr val="36363D"/>
                </a:solidFill>
                <a:latin typeface="Times New Roman" panose="02020603050405020304" pitchFamily="18" charset="0"/>
                <a:cs typeface="Times New Roman" panose="02020603050405020304" pitchFamily="18" charset="0"/>
              </a:rPr>
              <a:t>ii) Just like ordinary sound waves they also get reflected, refracted and absorbed.</a:t>
            </a:r>
          </a:p>
          <a:p>
            <a:pPr marL="27432" indent="0" algn="just">
              <a:buNone/>
            </a:pPr>
            <a:r>
              <a:rPr lang="en-US" sz="2400" dirty="0">
                <a:solidFill>
                  <a:srgbClr val="36363D"/>
                </a:solidFill>
                <a:latin typeface="Times New Roman" panose="02020603050405020304" pitchFamily="18" charset="0"/>
                <a:cs typeface="Times New Roman" panose="02020603050405020304" pitchFamily="18" charset="0"/>
              </a:rPr>
              <a:t>iii) As their wavelengths are very small, they spread very little and hence they can travel through very large distances practically without loss of energy.</a:t>
            </a:r>
          </a:p>
          <a:p>
            <a:pPr marL="27432" indent="0" algn="just">
              <a:buNone/>
            </a:pPr>
            <a:r>
              <a:rPr lang="en-US" sz="2400" dirty="0">
                <a:solidFill>
                  <a:srgbClr val="36363D"/>
                </a:solidFill>
                <a:latin typeface="Times New Roman" panose="02020603050405020304" pitchFamily="18" charset="0"/>
                <a:cs typeface="Times New Roman" panose="02020603050405020304" pitchFamily="18" charset="0"/>
              </a:rPr>
              <a:t>(iv) If ultrasonic waves travelling in a liquid medium get reflected and travel simultaneously in the same medium in opposite direction, then stationary waves are formed i.e. nodes and antinodes are </a:t>
            </a:r>
            <a:r>
              <a:rPr lang="en-US" sz="2400" dirty="0" err="1">
                <a:solidFill>
                  <a:srgbClr val="36363D"/>
                </a:solidFill>
                <a:latin typeface="Times New Roman" panose="02020603050405020304" pitchFamily="18" charset="0"/>
                <a:cs typeface="Times New Roman" panose="02020603050405020304" pitchFamily="18" charset="0"/>
              </a:rPr>
              <a:t>created.Density</a:t>
            </a:r>
            <a:r>
              <a:rPr lang="en-US" sz="2400" dirty="0">
                <a:solidFill>
                  <a:srgbClr val="36363D"/>
                </a:solidFill>
                <a:latin typeface="Times New Roman" panose="02020603050405020304" pitchFamily="18" charset="0"/>
                <a:cs typeface="Times New Roman" panose="02020603050405020304" pitchFamily="18" charset="0"/>
              </a:rPr>
              <a:t> is maximum at the nodes and minimum at the antinodes. Thus the medium behaves like a diffraction grating called acoustic grating.</a:t>
            </a:r>
          </a:p>
          <a:p>
            <a:pPr marL="27432" indent="0" algn="just">
              <a:buNone/>
            </a:pPr>
            <a:r>
              <a:rPr lang="en-US" sz="2400" dirty="0">
                <a:solidFill>
                  <a:srgbClr val="36363D"/>
                </a:solidFill>
                <a:latin typeface="Times New Roman" panose="02020603050405020304" pitchFamily="18" charset="0"/>
                <a:cs typeface="Times New Roman" panose="02020603050405020304" pitchFamily="18" charset="0"/>
              </a:rPr>
              <a:t>(V) Intense heat is generated when they are absorbed by the medium (a substance on which they are incident). </a:t>
            </a:r>
          </a:p>
        </p:txBody>
      </p:sp>
      <p:sp>
        <p:nvSpPr>
          <p:cNvPr id="1048617" name="Title 1048597"/>
          <p:cNvSpPr>
            <a:spLocks noGrp="1"/>
          </p:cNvSpPr>
          <p:nvPr/>
        </p:nvSpPr>
        <p:spPr>
          <a:xfrm>
            <a:off x="1371600" y="206989"/>
            <a:ext cx="7772400" cy="493813"/>
          </a:xfrm>
          <a:prstGeom prst="rect">
            <a:avLst/>
          </a:prstGeom>
        </p:spPr>
        <p:txBody>
          <a:bodyPr anchor="b">
            <a:noAutofit/>
          </a:bodyPr>
          <a:lstStyle>
            <a:lvl1pPr algn="l" rtl="0" eaLnBrk="1" latinLnBrk="0" hangingPunct="1">
              <a:spcBef>
                <a:spcPct val="0"/>
              </a:spcBef>
              <a:buNone/>
              <a:defRPr kumimoji="0" sz="4300" kern="1200">
                <a:solidFill>
                  <a:srgbClr val="572314"/>
                </a:solidFill>
                <a:effectLst>
                  <a:outerShdw blurRad="50000" dist="30000" dir="5400000" algn="tl" rotWithShape="0">
                    <a:srgbClr val="000000">
                      <a:alpha val="30000"/>
                    </a:srgbClr>
                  </a:outerShdw>
                </a:effectLst>
                <a:latin typeface="+mj-lt"/>
                <a:ea typeface="+mj-ea"/>
                <a:cs typeface="+mj-cs"/>
              </a:defRPr>
            </a:lvl1pPr>
          </a:lstStyle>
          <a:p>
            <a:pPr algn="l"/>
            <a:r>
              <a:rPr lang="en-US" sz="4000" b="1" u="sng" dirty="0" smtClean="0">
                <a:solidFill>
                  <a:srgbClr val="000000"/>
                </a:solidFill>
                <a:latin typeface="Times New Roman" panose="02020603050405020304" pitchFamily="18" charset="0"/>
                <a:cs typeface="Times New Roman" panose="02020603050405020304" pitchFamily="18" charset="0"/>
              </a:rPr>
              <a:t>Properties of Ultrasonic Waves : </a:t>
            </a:r>
            <a:endParaRPr lang="en-US" sz="4000" b="1" u="sng"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Title 1048617"/>
          <p:cNvSpPr>
            <a:spLocks noGrp="1"/>
          </p:cNvSpPr>
          <p:nvPr>
            <p:ph type="ctrTitle"/>
          </p:nvPr>
        </p:nvSpPr>
        <p:spPr>
          <a:xfrm>
            <a:off x="1432560" y="359898"/>
            <a:ext cx="7406640" cy="517163"/>
          </a:xfrm>
        </p:spPr>
        <p:txBody>
          <a:bodyPr>
            <a:noAutofit/>
          </a:bodyPr>
          <a:lstStyle/>
          <a:p>
            <a:r>
              <a:rPr lang="en-US" sz="4000" b="1" dirty="0">
                <a:solidFill>
                  <a:schemeClr val="tx1"/>
                </a:solidFill>
                <a:latin typeface="Times New Roman" panose="02020603050405020304" pitchFamily="18" charset="0"/>
                <a:cs typeface="Times New Roman" panose="02020603050405020304" pitchFamily="18" charset="0"/>
              </a:rPr>
              <a:t>Applications of Ultrasonic Waves </a:t>
            </a:r>
          </a:p>
        </p:txBody>
      </p:sp>
      <p:sp>
        <p:nvSpPr>
          <p:cNvPr id="1048619" name="Subtitle 1048618"/>
          <p:cNvSpPr>
            <a:spLocks noGrp="1"/>
          </p:cNvSpPr>
          <p:nvPr>
            <p:ph type="subTitle" idx="1"/>
          </p:nvPr>
        </p:nvSpPr>
        <p:spPr>
          <a:xfrm>
            <a:off x="1432559" y="877061"/>
            <a:ext cx="7406640" cy="5618578"/>
          </a:xfrm>
        </p:spPr>
        <p:txBody>
          <a:bodyPr>
            <a:normAutofit fontScale="96154" lnSpcReduction="10000"/>
          </a:bodyPr>
          <a:lstStyle/>
          <a:p>
            <a:pPr algn="just"/>
            <a:r>
              <a:rPr lang="en-US" b="1" u="sng" dirty="0" smtClean="0">
                <a:solidFill>
                  <a:schemeClr val="tx1"/>
                </a:solidFill>
                <a:latin typeface="Times New Roman" panose="02020603050405020304" pitchFamily="18" charset="0"/>
                <a:cs typeface="Times New Roman" panose="02020603050405020304" pitchFamily="18" charset="0"/>
              </a:rPr>
              <a:t>(</a:t>
            </a:r>
            <a:r>
              <a:rPr lang="en-US" b="1" u="sng" dirty="0" err="1" smtClean="0">
                <a:solidFill>
                  <a:schemeClr val="tx1"/>
                </a:solidFill>
                <a:latin typeface="Times New Roman" panose="02020603050405020304" pitchFamily="18" charset="0"/>
                <a:cs typeface="Times New Roman" panose="02020603050405020304" pitchFamily="18" charset="0"/>
              </a:rPr>
              <a:t>i</a:t>
            </a:r>
            <a:r>
              <a:rPr lang="en-US" b="1" u="sng" dirty="0" smtClean="0">
                <a:solidFill>
                  <a:schemeClr val="tx1"/>
                </a:solidFill>
                <a:latin typeface="Times New Roman" panose="02020603050405020304" pitchFamily="18" charset="0"/>
                <a:cs typeface="Times New Roman" panose="02020603050405020304" pitchFamily="18" charset="0"/>
              </a:rPr>
              <a:t>) Signaling </a:t>
            </a:r>
            <a:r>
              <a:rPr lang="en-US" b="1" u="sng" dirty="0">
                <a:solidFill>
                  <a:schemeClr val="tx1"/>
                </a:solidFill>
                <a:latin typeface="Times New Roman" panose="02020603050405020304" pitchFamily="18" charset="0"/>
                <a:cs typeface="Times New Roman" panose="02020603050405020304" pitchFamily="18" charset="0"/>
              </a:rPr>
              <a:t>:-</a:t>
            </a:r>
          </a:p>
          <a:p>
            <a:pPr algn="just"/>
            <a:r>
              <a:rPr lang="en-US" dirty="0" smtClean="0">
                <a:solidFill>
                  <a:schemeClr val="tx1"/>
                </a:solidFill>
                <a:latin typeface="Times New Roman" panose="02020603050405020304" pitchFamily="18" charset="0"/>
                <a:cs typeface="Times New Roman" panose="02020603050405020304" pitchFamily="18" charset="0"/>
              </a:rPr>
              <a:t>	Due </a:t>
            </a:r>
            <a:r>
              <a:rPr lang="en-US" dirty="0">
                <a:solidFill>
                  <a:schemeClr val="tx1"/>
                </a:solidFill>
                <a:latin typeface="Times New Roman" panose="02020603050405020304" pitchFamily="18" charset="0"/>
                <a:cs typeface="Times New Roman" panose="02020603050405020304" pitchFamily="18" charset="0"/>
              </a:rPr>
              <a:t>to very high frequency, </a:t>
            </a:r>
            <a:r>
              <a:rPr lang="en-US" dirty="0" err="1">
                <a:solidFill>
                  <a:schemeClr val="tx1"/>
                </a:solidFill>
                <a:latin typeface="Times New Roman" panose="02020603050405020304" pitchFamily="18" charset="0"/>
                <a:cs typeface="Times New Roman" panose="02020603050405020304" pitchFamily="18" charset="0"/>
              </a:rPr>
              <a:t>ultrasonics</a:t>
            </a:r>
            <a:r>
              <a:rPr lang="en-US" dirty="0">
                <a:solidFill>
                  <a:schemeClr val="tx1"/>
                </a:solidFill>
                <a:latin typeface="Times New Roman" panose="02020603050405020304" pitchFamily="18" charset="0"/>
                <a:cs typeface="Times New Roman" panose="02020603050405020304" pitchFamily="18" charset="0"/>
              </a:rPr>
              <a:t> are highly directional and hence there is very little loss of energy during the travel of ultrasonic waves. Therefore, they are suitable for </a:t>
            </a:r>
            <a:r>
              <a:rPr lang="en-US" dirty="0" smtClean="0">
                <a:solidFill>
                  <a:schemeClr val="tx1"/>
                </a:solidFill>
                <a:latin typeface="Times New Roman" panose="02020603050405020304" pitchFamily="18" charset="0"/>
                <a:cs typeface="Times New Roman" panose="02020603050405020304" pitchFamily="18" charset="0"/>
              </a:rPr>
              <a:t>signaling </a:t>
            </a:r>
            <a:r>
              <a:rPr lang="en-US" dirty="0">
                <a:solidFill>
                  <a:schemeClr val="tx1"/>
                </a:solidFill>
                <a:latin typeface="Times New Roman" panose="02020603050405020304" pitchFamily="18" charset="0"/>
                <a:cs typeface="Times New Roman" panose="02020603050405020304" pitchFamily="18" charset="0"/>
              </a:rPr>
              <a:t>over large distances.</a:t>
            </a:r>
          </a:p>
          <a:p>
            <a:pPr algn="just"/>
            <a:r>
              <a:rPr lang="en-US" b="1" u="sng" dirty="0">
                <a:solidFill>
                  <a:schemeClr val="tx1"/>
                </a:solidFill>
                <a:latin typeface="Times New Roman" panose="02020603050405020304" pitchFamily="18" charset="0"/>
                <a:cs typeface="Times New Roman" panose="02020603050405020304" pitchFamily="18" charset="0"/>
              </a:rPr>
              <a:t>(ii) Sonar: </a:t>
            </a:r>
            <a:endParaRPr lang="en-US" b="1" u="sng" dirty="0" smtClean="0">
              <a:solidFill>
                <a:schemeClr val="tx1"/>
              </a:solidFill>
              <a:latin typeface="Times New Roman" panose="02020603050405020304" pitchFamily="18" charset="0"/>
              <a:cs typeface="Times New Roman" panose="02020603050405020304" pitchFamily="18" charset="0"/>
            </a:endParaRPr>
          </a:p>
          <a:p>
            <a:pPr algn="just"/>
            <a:r>
              <a:rPr lang="en-US" dirty="0" smtClean="0">
                <a:solidFill>
                  <a:schemeClr val="tx1"/>
                </a:solidFill>
                <a:latin typeface="Times New Roman" panose="02020603050405020304" pitchFamily="18" charset="0"/>
                <a:cs typeface="Times New Roman" panose="02020603050405020304" pitchFamily="18" charset="0"/>
              </a:rPr>
              <a:t>	Similar </a:t>
            </a:r>
            <a:r>
              <a:rPr lang="en-US" dirty="0">
                <a:solidFill>
                  <a:schemeClr val="tx1"/>
                </a:solidFill>
                <a:latin typeface="Times New Roman" panose="02020603050405020304" pitchFamily="18" charset="0"/>
                <a:cs typeface="Times New Roman" panose="02020603050405020304" pitchFamily="18" charset="0"/>
              </a:rPr>
              <a:t>to Radar (Radio wave detection and system sonar systems are also in use. Sonar means sound navigation and ranging. Sonar system consists of a ultrasonic transmitter an ultrasonic receiver. After reflection of ultrasonic waves from an </a:t>
            </a:r>
            <a:r>
              <a:rPr lang="en-US" dirty="0" smtClean="0">
                <a:solidFill>
                  <a:schemeClr val="tx1"/>
                </a:solidFill>
                <a:latin typeface="Times New Roman" panose="02020603050405020304" pitchFamily="18" charset="0"/>
                <a:cs typeface="Times New Roman" panose="02020603050405020304" pitchFamily="18" charset="0"/>
              </a:rPr>
              <a:t>echo </a:t>
            </a:r>
            <a:r>
              <a:rPr lang="en-US" dirty="0">
                <a:solidFill>
                  <a:schemeClr val="tx1"/>
                </a:solidFill>
                <a:latin typeface="Times New Roman" panose="02020603050405020304" pitchFamily="18" charset="0"/>
                <a:cs typeface="Times New Roman" panose="02020603050405020304" pitchFamily="18" charset="0"/>
              </a:rPr>
              <a:t>is produced and received, which is analyzed by computer. Thus the distance and direction of reflecting object like ship, </a:t>
            </a:r>
            <a:r>
              <a:rPr lang="en-US" dirty="0" smtClean="0">
                <a:solidFill>
                  <a:schemeClr val="tx1"/>
                </a:solidFill>
                <a:latin typeface="Times New Roman" panose="02020603050405020304" pitchFamily="18" charset="0"/>
                <a:cs typeface="Times New Roman" panose="02020603050405020304" pitchFamily="18" charset="0"/>
              </a:rPr>
              <a:t>submarine </a:t>
            </a:r>
            <a:r>
              <a:rPr lang="en-US" dirty="0">
                <a:solidFill>
                  <a:schemeClr val="tx1"/>
                </a:solidFill>
                <a:latin typeface="Times New Roman" panose="02020603050405020304" pitchFamily="18" charset="0"/>
                <a:cs typeface="Times New Roman" panose="02020603050405020304" pitchFamily="18" charset="0"/>
              </a:rPr>
              <a:t>etc. can be estimated and displaced on the screen.</a:t>
            </a:r>
          </a:p>
          <a:p>
            <a:endParaRPr lang="en-US" dirty="0">
              <a:latin typeface="Times New Roman" panose="02020603050405020304" pitchFamily="18" charset="0"/>
              <a:cs typeface="Times New Roman" panose="02020603050405020304" pitchFamily="18" charset="0"/>
            </a:endParaRPr>
          </a:p>
        </p:txBody>
      </p:sp>
      <p:sp>
        <p:nvSpPr>
          <p:cNvPr id="1048620" name="Slide Number Placeholder 1048619"/>
          <p:cNvSpPr>
            <a:spLocks noGrp="1"/>
          </p:cNvSpPr>
          <p:nvPr>
            <p:ph type="sldNum" sz="quarter" idx="12"/>
          </p:nvPr>
        </p:nvSpPr>
        <p:spPr/>
        <p:txBody>
          <a:bodyPr/>
          <a:lstStyle/>
          <a:p>
            <a:fld id="{D5B52ADC-5BFA-4FBD-BEE2-16096B7F4166}" type="slidenum">
              <a:rPr lang="zh-CN" altLang="en-US" smtClean="0"/>
              <a:t>11</a:t>
            </a:fld>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Subtitle 1048620"/>
          <p:cNvSpPr>
            <a:spLocks noGrp="1"/>
          </p:cNvSpPr>
          <p:nvPr>
            <p:ph type="subTitle" idx="1"/>
          </p:nvPr>
        </p:nvSpPr>
        <p:spPr>
          <a:xfrm>
            <a:off x="1432560" y="366161"/>
            <a:ext cx="7406640" cy="6244546"/>
          </a:xfrm>
        </p:spPr>
        <p:txBody>
          <a:bodyPr>
            <a:normAutofit fontScale="96154"/>
          </a:bodyPr>
          <a:lstStyle/>
          <a:p>
            <a:r>
              <a:rPr lang="en-US" b="1" dirty="0">
                <a:solidFill>
                  <a:schemeClr val="tx1"/>
                </a:solidFill>
                <a:latin typeface="Times New Roman" panose="02020603050405020304" pitchFamily="18" charset="0"/>
                <a:cs typeface="Times New Roman" panose="02020603050405020304" pitchFamily="18" charset="0"/>
              </a:rPr>
              <a:t>(iii) Measurement of sea depth: </a:t>
            </a:r>
            <a:r>
              <a:rPr lang="en-US" dirty="0">
                <a:solidFill>
                  <a:schemeClr val="tx1"/>
                </a:solidFill>
                <a:latin typeface="Times New Roman" panose="02020603050405020304" pitchFamily="18" charset="0"/>
                <a:cs typeface="Times New Roman" panose="02020603050405020304" pitchFamily="18" charset="0"/>
              </a:rPr>
              <a:t>The sonar system even in moving ship can also be used to measure sea-depth.</a:t>
            </a:r>
          </a:p>
          <a:p>
            <a:r>
              <a:rPr lang="en-US" b="1" dirty="0">
                <a:solidFill>
                  <a:schemeClr val="tx1"/>
                </a:solidFill>
                <a:latin typeface="Times New Roman" panose="02020603050405020304" pitchFamily="18" charset="0"/>
                <a:cs typeface="Times New Roman" panose="02020603050405020304" pitchFamily="18" charset="0"/>
              </a:rPr>
              <a:t>(iv) </a:t>
            </a:r>
            <a:r>
              <a:rPr lang="en-US" b="1" dirty="0" err="1">
                <a:solidFill>
                  <a:schemeClr val="tx1"/>
                </a:solidFill>
                <a:latin typeface="Times New Roman" panose="02020603050405020304" pitchFamily="18" charset="0"/>
                <a:cs typeface="Times New Roman" panose="02020603050405020304" pitchFamily="18" charset="0"/>
              </a:rPr>
              <a:t>Sonography</a:t>
            </a:r>
            <a:r>
              <a:rPr lang="en-US" b="1"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This is a technique used in medicine for no destructive imaging of the objects normally not visible e.g. </a:t>
            </a:r>
            <a:r>
              <a:rPr lang="en-US" dirty="0" smtClean="0">
                <a:solidFill>
                  <a:schemeClr val="tx1"/>
                </a:solidFill>
                <a:latin typeface="Times New Roman" panose="02020603050405020304" pitchFamily="18" charset="0"/>
                <a:cs typeface="Times New Roman" panose="02020603050405020304" pitchFamily="18" charset="0"/>
              </a:rPr>
              <a:t>pregnancy </a:t>
            </a:r>
            <a:r>
              <a:rPr lang="en-US" dirty="0">
                <a:solidFill>
                  <a:schemeClr val="tx1"/>
                </a:solidFill>
                <a:latin typeface="Times New Roman" panose="02020603050405020304" pitchFamily="18" charset="0"/>
                <a:cs typeface="Times New Roman" panose="02020603050405020304" pitchFamily="18" charset="0"/>
              </a:rPr>
              <a:t>test, detection of stones in gall-</a:t>
            </a:r>
            <a:r>
              <a:rPr lang="en-US" dirty="0" err="1">
                <a:solidFill>
                  <a:schemeClr val="tx1"/>
                </a:solidFill>
                <a:latin typeface="Times New Roman" panose="02020603050405020304" pitchFamily="18" charset="0"/>
                <a:cs typeface="Times New Roman" panose="02020603050405020304" pitchFamily="18" charset="0"/>
              </a:rPr>
              <a:t>blader</a:t>
            </a:r>
            <a:r>
              <a:rPr lang="en-US" dirty="0">
                <a:solidFill>
                  <a:schemeClr val="tx1"/>
                </a:solidFill>
                <a:latin typeface="Times New Roman" panose="02020603050405020304" pitchFamily="18" charset="0"/>
                <a:cs typeface="Times New Roman" panose="02020603050405020304" pitchFamily="18" charset="0"/>
              </a:rPr>
              <a:t>, kidney etc.</a:t>
            </a:r>
          </a:p>
          <a:p>
            <a:r>
              <a:rPr lang="en-US" b="1" dirty="0">
                <a:solidFill>
                  <a:schemeClr val="tx1"/>
                </a:solidFill>
                <a:latin typeface="Times New Roman" panose="02020603050405020304" pitchFamily="18" charset="0"/>
                <a:cs typeface="Times New Roman" panose="02020603050405020304" pitchFamily="18" charset="0"/>
              </a:rPr>
              <a:t>(v) Ultrasonic massaging: </a:t>
            </a:r>
            <a:r>
              <a:rPr lang="en-US" dirty="0">
                <a:solidFill>
                  <a:schemeClr val="tx1"/>
                </a:solidFill>
                <a:latin typeface="Times New Roman" panose="02020603050405020304" pitchFamily="18" charset="0"/>
                <a:cs typeface="Times New Roman" panose="02020603050405020304" pitchFamily="18" charset="0"/>
              </a:rPr>
              <a:t>This </a:t>
            </a:r>
            <a:r>
              <a:rPr lang="en-US" dirty="0" smtClean="0">
                <a:solidFill>
                  <a:schemeClr val="tx1"/>
                </a:solidFill>
                <a:latin typeface="Times New Roman" panose="02020603050405020304" pitchFamily="18" charset="0"/>
                <a:cs typeface="Times New Roman" panose="02020603050405020304" pitchFamily="18" charset="0"/>
              </a:rPr>
              <a:t>technique </a:t>
            </a:r>
            <a:r>
              <a:rPr lang="en-US" dirty="0">
                <a:solidFill>
                  <a:schemeClr val="tx1"/>
                </a:solidFill>
                <a:latin typeface="Times New Roman" panose="02020603050405020304" pitchFamily="18" charset="0"/>
                <a:cs typeface="Times New Roman" panose="02020603050405020304" pitchFamily="18" charset="0"/>
              </a:rPr>
              <a:t>is used to relieve pains in muscles, arthritis, joint points etc.</a:t>
            </a:r>
          </a:p>
          <a:p>
            <a:r>
              <a:rPr lang="en-US" b="1" dirty="0">
                <a:solidFill>
                  <a:schemeClr val="tx1"/>
                </a:solidFill>
                <a:latin typeface="Times New Roman" panose="02020603050405020304" pitchFamily="18" charset="0"/>
                <a:cs typeface="Times New Roman" panose="02020603050405020304" pitchFamily="18" charset="0"/>
              </a:rPr>
              <a:t>(vi) Industrial applications: </a:t>
            </a:r>
            <a:r>
              <a:rPr lang="en-US" dirty="0">
                <a:solidFill>
                  <a:schemeClr val="tx1"/>
                </a:solidFill>
                <a:latin typeface="Times New Roman" panose="02020603050405020304" pitchFamily="18" charset="0"/>
                <a:cs typeface="Times New Roman" panose="02020603050405020304" pitchFamily="18" charset="0"/>
              </a:rPr>
              <a:t>Ultrasonic waves are used to detect flaws, cracks etc. in metals</a:t>
            </a:r>
            <a:r>
              <a:rPr lang="en-US" dirty="0" smtClean="0">
                <a:solidFill>
                  <a:schemeClr val="tx1"/>
                </a:solidFill>
                <a:latin typeface="Times New Roman" panose="02020603050405020304" pitchFamily="18" charset="0"/>
                <a:cs typeface="Times New Roman" panose="02020603050405020304" pitchFamily="18" charset="0"/>
              </a:rPr>
              <a:t>. They </a:t>
            </a:r>
            <a:r>
              <a:rPr lang="en-US" dirty="0">
                <a:solidFill>
                  <a:schemeClr val="tx1"/>
                </a:solidFill>
                <a:latin typeface="Times New Roman" panose="02020603050405020304" pitchFamily="18" charset="0"/>
                <a:cs typeface="Times New Roman" panose="02020603050405020304" pitchFamily="18" charset="0"/>
              </a:rPr>
              <a:t>can be used for welding, cutting, formation of alloys etc.</a:t>
            </a:r>
          </a:p>
          <a:p>
            <a:r>
              <a:rPr lang="en-US" dirty="0">
                <a:solidFill>
                  <a:schemeClr val="tx1"/>
                </a:solidFill>
                <a:latin typeface="Times New Roman" panose="02020603050405020304" pitchFamily="18" charset="0"/>
                <a:cs typeface="Times New Roman" panose="02020603050405020304" pitchFamily="18" charset="0"/>
              </a:rPr>
              <a:t>(vii) They can be used for bloodless surgery, sterilization and to kill some lower animals like rats, frog etc. </a:t>
            </a:r>
          </a:p>
        </p:txBody>
      </p:sp>
      <p:sp>
        <p:nvSpPr>
          <p:cNvPr id="1048622" name="Slide Number Placeholder 1048621"/>
          <p:cNvSpPr>
            <a:spLocks noGrp="1"/>
          </p:cNvSpPr>
          <p:nvPr>
            <p:ph type="sldNum" sz="quarter" idx="12"/>
          </p:nvPr>
        </p:nvSpPr>
        <p:spPr/>
        <p:txBody>
          <a:bodyPr/>
          <a:lstStyle/>
          <a:p>
            <a:fld id="{D5B52ADC-5BFA-4FBD-BEE2-16096B7F4166}" type="slidenum">
              <a:rPr lang="zh-CN" altLang="en-US" smtClean="0"/>
              <a:t>12</a:t>
            </a:fld>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Slide Number Placeholder 1048622"/>
          <p:cNvSpPr>
            <a:spLocks noGrp="1"/>
          </p:cNvSpPr>
          <p:nvPr>
            <p:ph type="sldNum" sz="quarter" idx="12"/>
          </p:nvPr>
        </p:nvSpPr>
        <p:spPr/>
        <p:txBody>
          <a:bodyPr/>
          <a:lstStyle/>
          <a:p>
            <a:fld id="{D5B52ADC-5BFA-4FBD-BEE2-16096B7F4166}" type="slidenum">
              <a:rPr lang="zh-CN" altLang="en-US" smtClean="0"/>
              <a:t>13</a:t>
            </a:fld>
            <a:endParaRPr lang="zh-CN" altLang="en-US"/>
          </a:p>
        </p:txBody>
      </p:sp>
      <p:pic>
        <p:nvPicPr>
          <p:cNvPr id="2097153" name="Picture 2097152"/>
          <p:cNvPicPr>
            <a:picLocks/>
          </p:cNvPicPr>
          <p:nvPr/>
        </p:nvPicPr>
        <p:blipFill>
          <a:blip r:embed="rId2"/>
          <a:srcRect t="3363" b="65535"/>
          <a:stretch>
            <a:fillRect/>
          </a:stretch>
        </p:blipFill>
        <p:spPr>
          <a:xfrm>
            <a:off x="1513207" y="1210235"/>
            <a:ext cx="7100441" cy="424927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048597"/>
          <p:cNvSpPr>
            <a:spLocks noGrp="1"/>
          </p:cNvSpPr>
          <p:nvPr>
            <p:ph type="ctrTitle"/>
          </p:nvPr>
        </p:nvSpPr>
        <p:spPr>
          <a:xfrm>
            <a:off x="1371600" y="0"/>
            <a:ext cx="7772400" cy="1329513"/>
          </a:xfrm>
        </p:spPr>
        <p:txBody>
          <a:bodyPr>
            <a:normAutofit/>
          </a:bodyPr>
          <a:lstStyle/>
          <a:p>
            <a:pPr algn="l"/>
            <a:r>
              <a:rPr lang="en-US" sz="4000" b="1" u="sng" dirty="0" smtClean="0">
                <a:solidFill>
                  <a:schemeClr val="tx1"/>
                </a:solidFill>
                <a:latin typeface="Times New Roman" panose="02020603050405020304" pitchFamily="18" charset="0"/>
                <a:cs typeface="Times New Roman" panose="02020603050405020304" pitchFamily="18" charset="0"/>
              </a:rPr>
              <a:t>Content</a:t>
            </a:r>
            <a:endParaRPr lang="en-US" sz="4000" b="1" u="sng" dirty="0">
              <a:solidFill>
                <a:schemeClr val="tx1"/>
              </a:solidFill>
              <a:latin typeface="Times New Roman" panose="02020603050405020304" pitchFamily="18" charset="0"/>
              <a:cs typeface="Times New Roman" panose="02020603050405020304" pitchFamily="18" charset="0"/>
            </a:endParaRPr>
          </a:p>
        </p:txBody>
      </p:sp>
      <p:sp>
        <p:nvSpPr>
          <p:cNvPr id="1048596" name="Slide Number Placeholder 3"/>
          <p:cNvSpPr>
            <a:spLocks noGrp="1"/>
          </p:cNvSpPr>
          <p:nvPr>
            <p:ph type="sldNum" sz="quarter" idx="12"/>
          </p:nvPr>
        </p:nvSpPr>
        <p:spPr/>
        <p:txBody>
          <a:bodyPr/>
          <a:lstStyle/>
          <a:p>
            <a:fld id="{D5B52ADC-5BFA-4FBD-BEE2-16096B7F4166}" type="slidenum">
              <a:rPr lang="zh-CN" altLang="en-US" smtClean="0"/>
              <a:t>2</a:t>
            </a:fld>
            <a:endParaRPr lang="zh-CN" altLang="en-US"/>
          </a:p>
        </p:txBody>
      </p:sp>
      <p:sp>
        <p:nvSpPr>
          <p:cNvPr id="1048597" name="TextBox 1048596"/>
          <p:cNvSpPr txBox="1"/>
          <p:nvPr/>
        </p:nvSpPr>
        <p:spPr>
          <a:xfrm>
            <a:off x="1423893" y="1825871"/>
            <a:ext cx="6296212" cy="2062103"/>
          </a:xfrm>
          <a:prstGeom prst="rect">
            <a:avLst/>
          </a:prstGeom>
        </p:spPr>
        <p:txBody>
          <a:bodyPr wrap="square" rtlCol="0">
            <a:spAutoFit/>
          </a:bodyPr>
          <a:lstStyle/>
          <a:p>
            <a:pPr marL="457200" indent="-457200">
              <a:buFont typeface="Wingdings" charset="2"/>
              <a:buChar char="n"/>
            </a:pPr>
            <a:r>
              <a:rPr lang="en-US" sz="3200" dirty="0">
                <a:solidFill>
                  <a:srgbClr val="36363D"/>
                </a:solidFill>
                <a:latin typeface="Times New Roman" panose="02020603050405020304" pitchFamily="18" charset="0"/>
                <a:cs typeface="Times New Roman" panose="02020603050405020304" pitchFamily="18" charset="0"/>
              </a:rPr>
              <a:t>Piezoelectric Generator</a:t>
            </a:r>
          </a:p>
          <a:p>
            <a:pPr marL="457200" indent="-457200">
              <a:buFont typeface="Wingdings" charset="2"/>
              <a:buChar char="n"/>
            </a:pPr>
            <a:r>
              <a:rPr lang="en-US" sz="3200" dirty="0">
                <a:solidFill>
                  <a:srgbClr val="36363D"/>
                </a:solidFill>
                <a:latin typeface="Times New Roman" panose="02020603050405020304" pitchFamily="18" charset="0"/>
                <a:cs typeface="Times New Roman" panose="02020603050405020304" pitchFamily="18" charset="0"/>
              </a:rPr>
              <a:t>Detection of Ultrasonic Waves</a:t>
            </a:r>
          </a:p>
          <a:p>
            <a:pPr marL="457200" indent="-457200">
              <a:buFont typeface="Wingdings" charset="2"/>
              <a:buChar char="n"/>
            </a:pPr>
            <a:r>
              <a:rPr lang="en-US" sz="3200" dirty="0">
                <a:solidFill>
                  <a:srgbClr val="36363D"/>
                </a:solidFill>
                <a:latin typeface="Times New Roman" panose="02020603050405020304" pitchFamily="18" charset="0"/>
                <a:cs typeface="Times New Roman" panose="02020603050405020304" pitchFamily="18" charset="0"/>
              </a:rPr>
              <a:t>Properties of Ultrasonic waves</a:t>
            </a:r>
          </a:p>
          <a:p>
            <a:pPr marL="457200" indent="-457200">
              <a:buFont typeface="Wingdings" charset="2"/>
              <a:buChar char="n"/>
            </a:pPr>
            <a:r>
              <a:rPr lang="en-US" sz="3200" dirty="0">
                <a:solidFill>
                  <a:srgbClr val="36363D"/>
                </a:solidFill>
                <a:latin typeface="Times New Roman" panose="02020603050405020304" pitchFamily="18" charset="0"/>
                <a:cs typeface="Times New Roman" panose="02020603050405020304" pitchFamily="18" charset="0"/>
              </a:rPr>
              <a:t>Applications of Ultrasonic waves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Title 1048597"/>
          <p:cNvSpPr>
            <a:spLocks noGrp="1"/>
          </p:cNvSpPr>
          <p:nvPr>
            <p:ph type="ctrTitle"/>
          </p:nvPr>
        </p:nvSpPr>
        <p:spPr>
          <a:xfrm>
            <a:off x="1590696" y="413686"/>
            <a:ext cx="7406640" cy="1472184"/>
          </a:xfrm>
        </p:spPr>
        <p:txBody>
          <a:bodyPr>
            <a:normAutofit/>
          </a:bodyPr>
          <a:lstStyle/>
          <a:p>
            <a:r>
              <a:rPr lang="en-US" sz="4000" b="1" u="sng" dirty="0">
                <a:solidFill>
                  <a:schemeClr val="tx1"/>
                </a:solidFill>
                <a:latin typeface="Times New Roman" panose="02020603050405020304" pitchFamily="18" charset="0"/>
                <a:cs typeface="Times New Roman" panose="02020603050405020304" pitchFamily="18" charset="0"/>
              </a:rPr>
              <a:t>Production of </a:t>
            </a:r>
            <a:r>
              <a:rPr lang="en-US" sz="4000" b="1" u="sng" dirty="0" err="1">
                <a:solidFill>
                  <a:schemeClr val="tx1"/>
                </a:solidFill>
                <a:latin typeface="Times New Roman" panose="02020603050405020304" pitchFamily="18" charset="0"/>
                <a:cs typeface="Times New Roman" panose="02020603050405020304" pitchFamily="18" charset="0"/>
              </a:rPr>
              <a:t>Ultrasonics</a:t>
            </a:r>
            <a:r>
              <a:rPr lang="en-US" sz="4000" b="1" u="sng" dirty="0">
                <a:solidFill>
                  <a:schemeClr val="tx1"/>
                </a:solidFill>
                <a:latin typeface="Times New Roman" panose="02020603050405020304" pitchFamily="18" charset="0"/>
                <a:cs typeface="Times New Roman" panose="02020603050405020304" pitchFamily="18" charset="0"/>
              </a:rPr>
              <a:t> by Piezoelectric Generator</a:t>
            </a:r>
          </a:p>
        </p:txBody>
      </p:sp>
      <p:sp>
        <p:nvSpPr>
          <p:cNvPr id="1048599" name="Subtitle 1048598"/>
          <p:cNvSpPr>
            <a:spLocks noGrp="1"/>
          </p:cNvSpPr>
          <p:nvPr>
            <p:ph type="subTitle" idx="1"/>
          </p:nvPr>
        </p:nvSpPr>
        <p:spPr>
          <a:xfrm>
            <a:off x="1432559" y="2088383"/>
            <a:ext cx="7406640" cy="4217167"/>
          </a:xfrm>
        </p:spPr>
        <p:txBody>
          <a:bodyPr>
            <a:normAutofit/>
          </a:bodyPr>
          <a:lstStyle/>
          <a:p>
            <a:pPr marL="27432" indent="0">
              <a:buNone/>
            </a:pPr>
            <a:r>
              <a:rPr lang="en-US" b="1" u="sng" dirty="0">
                <a:solidFill>
                  <a:srgbClr val="36363D"/>
                </a:solidFill>
                <a:latin typeface="Times New Roman" panose="02020603050405020304" pitchFamily="18" charset="0"/>
                <a:cs typeface="Times New Roman" panose="02020603050405020304" pitchFamily="18" charset="0"/>
              </a:rPr>
              <a:t>Principle :-</a:t>
            </a:r>
          </a:p>
          <a:p>
            <a:pPr marL="27432" indent="0" algn="just">
              <a:buNone/>
            </a:pPr>
            <a:r>
              <a:rPr lang="en-US" dirty="0">
                <a:solidFill>
                  <a:srgbClr val="36363D"/>
                </a:solidFill>
                <a:latin typeface="Times New Roman" panose="02020603050405020304" pitchFamily="18" charset="0"/>
                <a:cs typeface="Times New Roman" panose="02020603050405020304" pitchFamily="18" charset="0"/>
              </a:rPr>
              <a:t>Piezoelectric generator works on the principle of converse piezoelectric effect </a:t>
            </a:r>
            <a:r>
              <a:rPr lang="en-US" dirty="0" err="1">
                <a:solidFill>
                  <a:srgbClr val="36363D"/>
                </a:solidFill>
                <a:latin typeface="Times New Roman" panose="02020603050405020304" pitchFamily="18" charset="0"/>
                <a:cs typeface="Times New Roman" panose="02020603050405020304" pitchFamily="18" charset="0"/>
              </a:rPr>
              <a:t>i</a:t>
            </a:r>
            <a:r>
              <a:rPr lang="en-US" dirty="0">
                <a:solidFill>
                  <a:srgbClr val="36363D"/>
                </a:solidFill>
                <a:latin typeface="Times New Roman" panose="02020603050405020304" pitchFamily="18" charset="0"/>
                <a:cs typeface="Times New Roman" panose="02020603050405020304" pitchFamily="18" charset="0"/>
              </a:rPr>
              <a:t>. e. when a pair of opposite faces of a properly cut crystal are subjected to high frequency alternating EMF then the crystal start vibrating with the frequency of alternating EMF and there by Ultra waves are generated.</a:t>
            </a:r>
          </a:p>
          <a:p>
            <a:pPr algn="just"/>
            <a:endParaRPr lang="en-US" dirty="0">
              <a:latin typeface="Times New Roman" panose="02020603050405020304" pitchFamily="18" charset="0"/>
              <a:cs typeface="Times New Roman" panose="02020603050405020304" pitchFamily="18" charset="0"/>
            </a:endParaRPr>
          </a:p>
        </p:txBody>
      </p:sp>
      <p:sp>
        <p:nvSpPr>
          <p:cNvPr id="1048600" name="Slide Number Placeholder 1048599"/>
          <p:cNvSpPr>
            <a:spLocks noGrp="1"/>
          </p:cNvSpPr>
          <p:nvPr>
            <p:ph type="sldNum" sz="quarter" idx="12"/>
          </p:nvPr>
        </p:nvSpPr>
        <p:spPr/>
        <p:txBody>
          <a:bodyPr/>
          <a:lstStyle/>
          <a:p>
            <a:fld id="{D5B52ADC-5BFA-4FBD-BEE2-16096B7F4166}" type="slidenum">
              <a:rPr lang="zh-CN" altLang="en-US" smtClean="0"/>
              <a:t>3</a:t>
            </a:fld>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Slide Number Placeholder 1048600"/>
          <p:cNvSpPr>
            <a:spLocks noGrp="1"/>
          </p:cNvSpPr>
          <p:nvPr>
            <p:ph type="sldNum" sz="quarter" idx="12"/>
          </p:nvPr>
        </p:nvSpPr>
        <p:spPr/>
        <p:txBody>
          <a:bodyPr/>
          <a:lstStyle/>
          <a:p>
            <a:fld id="{D5B52ADC-5BFA-4FBD-BEE2-16096B7F4166}" type="slidenum">
              <a:rPr lang="zh-CN" altLang="en-US" smtClean="0"/>
              <a:t>4</a:t>
            </a:fld>
            <a:endParaRPr lang="zh-CN" altLang="en-US"/>
          </a:p>
        </p:txBody>
      </p:sp>
      <p:sp>
        <p:nvSpPr>
          <p:cNvPr id="1048602" name="Rectangle 1048601"/>
          <p:cNvSpPr>
            <a:spLocks noGrp="1"/>
          </p:cNvSpPr>
          <p:nvPr/>
        </p:nvSpPr>
        <p:spPr>
          <a:xfrm>
            <a:off x="1435607" y="161073"/>
            <a:ext cx="7406640" cy="4439637"/>
          </a:xfrm>
          <a:prstGeom prst="rect">
            <a:avLst/>
          </a:prstGeom>
        </p:spPr>
        <p:txBody>
          <a:bodyPr tIns="0">
            <a:normAutofit/>
          </a:bodyPr>
          <a:lstStyle>
            <a:lvl1pPr marL="27432" indent="0" algn="l">
              <a:lnSpc>
                <a:spcPct val="100000"/>
              </a:lnSpc>
              <a:spcBef>
                <a:spcPts val="600"/>
              </a:spcBef>
              <a:buNone/>
              <a:defRPr kumimoji="0" sz="2600" kern="1200">
                <a:solidFill>
                  <a:srgbClr val="320E04"/>
                </a:solidFill>
                <a:latin typeface="+mn-lt"/>
                <a:ea typeface="+mn-ea"/>
                <a:cs typeface="+mn-cs"/>
              </a:defRPr>
            </a:lvl1pPr>
            <a:lvl2pPr marL="457200" indent="0" algn="ctr">
              <a:lnSpc>
                <a:spcPct val="100000"/>
              </a:lnSpc>
              <a:spcBef>
                <a:spcPts val="550"/>
              </a:spcBef>
              <a:buNone/>
              <a:defRPr kumimoji="0" sz="2800" kern="1200">
                <a:solidFill>
                  <a:srgbClr val="000000"/>
                </a:solidFill>
                <a:latin typeface="+mn-lt"/>
                <a:ea typeface="+mn-ea"/>
                <a:cs typeface="+mn-cs"/>
              </a:defRPr>
            </a:lvl2pPr>
            <a:lvl3pPr marL="914400" indent="0" algn="ctr">
              <a:lnSpc>
                <a:spcPct val="100000"/>
              </a:lnSpc>
              <a:spcBef>
                <a:spcPct val="20000"/>
              </a:spcBef>
              <a:buNone/>
              <a:defRPr kumimoji="0" sz="2400" kern="1200">
                <a:solidFill>
                  <a:srgbClr val="000000"/>
                </a:solidFill>
                <a:latin typeface="+mn-lt"/>
                <a:ea typeface="+mn-ea"/>
                <a:cs typeface="+mn-cs"/>
              </a:defRPr>
            </a:lvl3pPr>
            <a:lvl4pPr marL="1371600" indent="0" algn="ctr">
              <a:lnSpc>
                <a:spcPct val="100000"/>
              </a:lnSpc>
              <a:spcBef>
                <a:spcPct val="20000"/>
              </a:spcBef>
              <a:buNone/>
              <a:defRPr kumimoji="0" sz="2000" kern="1200">
                <a:solidFill>
                  <a:srgbClr val="000000"/>
                </a:solidFill>
                <a:latin typeface="+mn-lt"/>
                <a:ea typeface="+mn-ea"/>
                <a:cs typeface="+mn-cs"/>
              </a:defRPr>
            </a:lvl4pPr>
            <a:lvl5pPr marL="1828800" indent="0" algn="ctr">
              <a:lnSpc>
                <a:spcPct val="100000"/>
              </a:lnSpc>
              <a:spcBef>
                <a:spcPct val="20000"/>
              </a:spcBef>
              <a:buNone/>
              <a:defRPr kumimoji="0" sz="2000" kern="1200">
                <a:solidFill>
                  <a:srgbClr val="000000"/>
                </a:solidFill>
                <a:latin typeface="+mn-lt"/>
                <a:ea typeface="+mn-ea"/>
                <a:cs typeface="+mn-cs"/>
              </a:defRPr>
            </a:lvl5pPr>
            <a:lvl6pPr marL="2286000" indent="0" algn="ctr">
              <a:lnSpc>
                <a:spcPct val="100000"/>
              </a:lnSpc>
              <a:spcBef>
                <a:spcPct val="20000"/>
              </a:spcBef>
              <a:buNone/>
              <a:defRPr kumimoji="0" sz="2000" kern="1200">
                <a:solidFill>
                  <a:srgbClr val="000000"/>
                </a:solidFill>
                <a:latin typeface="+mn-lt"/>
                <a:ea typeface="+mn-ea"/>
                <a:cs typeface="+mn-cs"/>
              </a:defRPr>
            </a:lvl6pPr>
            <a:lvl7pPr marL="2743200" indent="0" algn="ctr">
              <a:lnSpc>
                <a:spcPct val="100000"/>
              </a:lnSpc>
              <a:spcBef>
                <a:spcPct val="20000"/>
              </a:spcBef>
              <a:buNone/>
              <a:defRPr kumimoji="0" sz="2000" kern="1200">
                <a:solidFill>
                  <a:srgbClr val="000000"/>
                </a:solidFill>
                <a:latin typeface="+mn-lt"/>
                <a:ea typeface="+mn-ea"/>
                <a:cs typeface="+mn-cs"/>
              </a:defRPr>
            </a:lvl7pPr>
            <a:lvl8pPr marL="3200400" indent="0" algn="ctr">
              <a:lnSpc>
                <a:spcPct val="100000"/>
              </a:lnSpc>
              <a:spcBef>
                <a:spcPct val="20000"/>
              </a:spcBef>
              <a:buNone/>
              <a:defRPr kumimoji="0" sz="2000" kern="1200">
                <a:solidFill>
                  <a:srgbClr val="000000"/>
                </a:solidFill>
                <a:latin typeface="+mn-lt"/>
                <a:ea typeface="+mn-ea"/>
                <a:cs typeface="+mn-cs"/>
              </a:defRPr>
            </a:lvl8pPr>
            <a:lvl9pPr marL="3657600" indent="0" algn="ctr">
              <a:lnSpc>
                <a:spcPct val="100000"/>
              </a:lnSpc>
              <a:spcBef>
                <a:spcPct val="20000"/>
              </a:spcBef>
              <a:buNone/>
              <a:defRPr kumimoji="0" sz="2000" kern="1200">
                <a:solidFill>
                  <a:srgbClr val="000000"/>
                </a:solidFill>
                <a:latin typeface="+mn-lt"/>
                <a:ea typeface="+mn-ea"/>
                <a:cs typeface="+mn-cs"/>
              </a:defRPr>
            </a:lvl9pPr>
          </a:lstStyle>
          <a:p>
            <a:pPr marL="484632" indent="-457200" algn="just">
              <a:buFont typeface="Wingdings" charset="2"/>
              <a:buChar char="n"/>
            </a:pPr>
            <a:r>
              <a:rPr lang="en-US" dirty="0">
                <a:solidFill>
                  <a:srgbClr val="36363D"/>
                </a:solidFill>
                <a:latin typeface="Times New Roman" panose="02020603050405020304" pitchFamily="18" charset="0"/>
                <a:cs typeface="Times New Roman" panose="02020603050405020304" pitchFamily="18" charset="0"/>
              </a:rPr>
              <a:t>For example, Quartz crystal cut in plane perpendicular to its optic axis.  The dimension of crystal decides the natural frequency of the crystal the frequency of crystal is given by</a:t>
            </a:r>
          </a:p>
          <a:p>
            <a:pPr algn="just"/>
            <a:r>
              <a:rPr lang="en-US" dirty="0">
                <a:solidFill>
                  <a:srgbClr val="36363D"/>
                </a:solidFill>
                <a:latin typeface="Times New Roman" panose="02020603050405020304" pitchFamily="18" charset="0"/>
                <a:cs typeface="Times New Roman" panose="02020603050405020304" pitchFamily="18" charset="0"/>
              </a:rPr>
              <a:t> n = </a:t>
            </a:r>
            <a:r>
              <a:rPr lang="en-US" dirty="0" smtClean="0">
                <a:solidFill>
                  <a:srgbClr val="36363D"/>
                </a:solidFill>
                <a:latin typeface="Times New Roman" panose="02020603050405020304" pitchFamily="18" charset="0"/>
                <a:cs typeface="Times New Roman" panose="02020603050405020304" pitchFamily="18" charset="0"/>
              </a:rPr>
              <a:t>P/2l </a:t>
            </a:r>
            <a:r>
              <a:rPr lang="en-US" dirty="0">
                <a:solidFill>
                  <a:srgbClr val="36363D"/>
                </a:solidFill>
                <a:latin typeface="Times New Roman" panose="02020603050405020304" pitchFamily="18" charset="0"/>
                <a:cs typeface="Times New Roman" panose="02020603050405020304" pitchFamily="18" charset="0"/>
              </a:rPr>
              <a:t>(√Y</a:t>
            </a:r>
            <a:r>
              <a:rPr lang="en-US" dirty="0" smtClean="0">
                <a:solidFill>
                  <a:srgbClr val="36363D"/>
                </a:solidFill>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ρ</a:t>
            </a:r>
            <a:r>
              <a:rPr lang="en-US" dirty="0" smtClean="0">
                <a:latin typeface="Times New Roman" panose="02020603050405020304" pitchFamily="18" charset="0"/>
                <a:cs typeface="Times New Roman" panose="02020603050405020304" pitchFamily="18" charset="0"/>
              </a:rPr>
              <a:t> )</a:t>
            </a:r>
            <a:endParaRPr lang="en-US" dirty="0">
              <a:solidFill>
                <a:srgbClr val="36363D"/>
              </a:solidFill>
              <a:latin typeface="Times New Roman" panose="02020603050405020304" pitchFamily="18" charset="0"/>
              <a:cs typeface="Times New Roman" panose="02020603050405020304" pitchFamily="18" charset="0"/>
            </a:endParaRPr>
          </a:p>
          <a:p>
            <a:pPr algn="just"/>
            <a:r>
              <a:rPr lang="en-US" dirty="0">
                <a:solidFill>
                  <a:srgbClr val="36363D"/>
                </a:solidFill>
                <a:latin typeface="Times New Roman" panose="02020603050405020304" pitchFamily="18" charset="0"/>
                <a:cs typeface="Times New Roman" panose="02020603050405020304" pitchFamily="18" charset="0"/>
              </a:rPr>
              <a:t>where </a:t>
            </a:r>
            <a:r>
              <a:rPr lang="en-US" dirty="0" smtClean="0">
                <a:solidFill>
                  <a:srgbClr val="36363D"/>
                </a:solidFill>
                <a:latin typeface="Times New Roman" panose="02020603050405020304" pitchFamily="18" charset="0"/>
                <a:cs typeface="Times New Roman" panose="02020603050405020304" pitchFamily="18" charset="0"/>
              </a:rPr>
              <a:t>P </a:t>
            </a:r>
            <a:r>
              <a:rPr lang="en-US" dirty="0">
                <a:solidFill>
                  <a:srgbClr val="36363D"/>
                </a:solidFill>
                <a:latin typeface="Times New Roman" panose="02020603050405020304" pitchFamily="18" charset="0"/>
                <a:cs typeface="Times New Roman" panose="02020603050405020304" pitchFamily="18" charset="0"/>
              </a:rPr>
              <a:t>= 0, 1, 2, ... and l is the length of crystal and         is the velocity of sound in crystal and Y - Young's </a:t>
            </a:r>
            <a:r>
              <a:rPr lang="en-US" dirty="0" smtClean="0">
                <a:solidFill>
                  <a:srgbClr val="36363D"/>
                </a:solidFill>
                <a:latin typeface="Times New Roman" panose="02020603050405020304" pitchFamily="18" charset="0"/>
                <a:cs typeface="Times New Roman" panose="02020603050405020304" pitchFamily="18" charset="0"/>
              </a:rPr>
              <a:t>modulus, </a:t>
            </a:r>
            <a:r>
              <a:rPr lang="el-GR" dirty="0" smtClean="0">
                <a:latin typeface="Times New Roman" panose="02020603050405020304" pitchFamily="18" charset="0"/>
                <a:cs typeface="Times New Roman" panose="02020603050405020304" pitchFamily="18" charset="0"/>
              </a:rPr>
              <a:t>ρ</a:t>
            </a:r>
            <a:r>
              <a:rPr lang="en-US" dirty="0" smtClean="0">
                <a:solidFill>
                  <a:srgbClr val="36363D"/>
                </a:solidFill>
                <a:latin typeface="Times New Roman" panose="02020603050405020304" pitchFamily="18" charset="0"/>
                <a:cs typeface="Times New Roman" panose="02020603050405020304" pitchFamily="18" charset="0"/>
              </a:rPr>
              <a:t> </a:t>
            </a:r>
            <a:r>
              <a:rPr lang="en-US" dirty="0">
                <a:solidFill>
                  <a:srgbClr val="36363D"/>
                </a:solidFill>
                <a:latin typeface="Times New Roman" panose="02020603050405020304" pitchFamily="18" charset="0"/>
                <a:cs typeface="Times New Roman" panose="02020603050405020304" pitchFamily="18" charset="0"/>
              </a:rPr>
              <a:t>- density of crystal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1048602"/>
          <p:cNvSpPr>
            <a:spLocks noGrp="1"/>
          </p:cNvSpPr>
          <p:nvPr>
            <p:ph type="ctrTitle"/>
          </p:nvPr>
        </p:nvSpPr>
        <p:spPr>
          <a:xfrm>
            <a:off x="1432560" y="359898"/>
            <a:ext cx="7406640" cy="2035460"/>
          </a:xfrm>
        </p:spPr>
        <p:txBody>
          <a:bodyPr>
            <a:normAutofit fontScale="90000"/>
          </a:bodyPr>
          <a:lstStyle/>
          <a:p>
            <a:pPr algn="ctr"/>
            <a:r>
              <a:rPr lang="en-US" sz="4400" b="1" u="sng" dirty="0">
                <a:solidFill>
                  <a:schemeClr val="tx1"/>
                </a:solidFill>
                <a:latin typeface="Times New Roman" panose="02020603050405020304" pitchFamily="18" charset="0"/>
                <a:cs typeface="Times New Roman" panose="02020603050405020304" pitchFamily="18" charset="0"/>
              </a:rPr>
              <a:t>Construction and Working of Piezoelectric Generator </a:t>
            </a:r>
            <a:r>
              <a:rPr lang="en-US" sz="4800" b="1" dirty="0"/>
              <a:t/>
            </a:r>
            <a:br>
              <a:rPr lang="en-US" sz="4800" b="1" dirty="0"/>
            </a:br>
            <a:endParaRPr lang="en-US" sz="4800" b="1" dirty="0"/>
          </a:p>
        </p:txBody>
      </p:sp>
      <p:sp>
        <p:nvSpPr>
          <p:cNvPr id="1048604" name="Slide Number Placeholder 1048603"/>
          <p:cNvSpPr>
            <a:spLocks noGrp="1"/>
          </p:cNvSpPr>
          <p:nvPr>
            <p:ph type="sldNum" sz="quarter" idx="12"/>
          </p:nvPr>
        </p:nvSpPr>
        <p:spPr/>
        <p:txBody>
          <a:bodyPr/>
          <a:lstStyle/>
          <a:p>
            <a:fld id="{D5B52ADC-5BFA-4FBD-BEE2-16096B7F4166}" type="slidenum">
              <a:rPr lang="zh-CN" altLang="en-US" smtClean="0"/>
              <a:t>5</a:t>
            </a:fld>
            <a:endParaRPr lang="zh-CN" altLang="en-US"/>
          </a:p>
        </p:txBody>
      </p:sp>
      <p:sp>
        <p:nvSpPr>
          <p:cNvPr id="1048605" name="Subtitle 1048604"/>
          <p:cNvSpPr>
            <a:spLocks noGrp="1"/>
          </p:cNvSpPr>
          <p:nvPr>
            <p:ph type="subTitle" idx="1"/>
          </p:nvPr>
        </p:nvSpPr>
        <p:spPr>
          <a:xfrm>
            <a:off x="1432560" y="2107224"/>
            <a:ext cx="7406640" cy="2654134"/>
          </a:xfrm>
        </p:spPr>
        <p:txBody>
          <a:bodyPr>
            <a:normAutofit/>
          </a:bodyPr>
          <a:lstStyle/>
          <a:p>
            <a:pPr marL="27432" indent="0">
              <a:buNone/>
            </a:pPr>
            <a:endParaRPr lang="en-US">
              <a:solidFill>
                <a:srgbClr val="36363D"/>
              </a:solidFill>
            </a:endParaRPr>
          </a:p>
        </p:txBody>
      </p:sp>
      <p:pic>
        <p:nvPicPr>
          <p:cNvPr id="2097152" name="Picture 2097151"/>
          <p:cNvPicPr>
            <a:picLocks/>
          </p:cNvPicPr>
          <p:nvPr/>
        </p:nvPicPr>
        <p:blipFill>
          <a:blip r:embed="rId2"/>
          <a:stretch>
            <a:fillRect/>
          </a:stretch>
        </p:blipFill>
        <p:spPr>
          <a:xfrm>
            <a:off x="1301942" y="2019753"/>
            <a:ext cx="7537258" cy="428579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Subtitle 1048605"/>
          <p:cNvSpPr>
            <a:spLocks noGrp="1"/>
          </p:cNvSpPr>
          <p:nvPr>
            <p:ph type="subTitle" idx="1"/>
          </p:nvPr>
        </p:nvSpPr>
        <p:spPr>
          <a:xfrm>
            <a:off x="1261684" y="288640"/>
            <a:ext cx="7604889" cy="6301082"/>
          </a:xfrm>
        </p:spPr>
        <p:txBody>
          <a:bodyPr>
            <a:normAutofit/>
          </a:bodyPr>
          <a:lstStyle/>
          <a:p>
            <a:pPr marL="27432" indent="0" algn="just">
              <a:buNone/>
            </a:pPr>
            <a:r>
              <a:rPr lang="en-US" dirty="0" smtClean="0">
                <a:solidFill>
                  <a:srgbClr val="36363D"/>
                </a:solidFill>
              </a:rPr>
              <a:t>	</a:t>
            </a:r>
            <a:r>
              <a:rPr lang="en-US" dirty="0" smtClean="0">
                <a:solidFill>
                  <a:srgbClr val="36363D"/>
                </a:solidFill>
                <a:latin typeface="Times New Roman" panose="02020603050405020304" pitchFamily="18" charset="0"/>
                <a:cs typeface="Times New Roman" panose="02020603050405020304" pitchFamily="18" charset="0"/>
              </a:rPr>
              <a:t>The </a:t>
            </a:r>
            <a:r>
              <a:rPr lang="en-US" dirty="0">
                <a:solidFill>
                  <a:srgbClr val="36363D"/>
                </a:solidFill>
                <a:latin typeface="Times New Roman" panose="02020603050405020304" pitchFamily="18" charset="0"/>
                <a:cs typeface="Times New Roman" panose="02020603050405020304" pitchFamily="18" charset="0"/>
              </a:rPr>
              <a:t>Piezoelectric generator mainly employs electronic oscillator as shown in fig. Here the coils L</a:t>
            </a:r>
            <a:r>
              <a:rPr lang="en-US" baseline="-25000" dirty="0">
                <a:solidFill>
                  <a:srgbClr val="36363D"/>
                </a:solidFill>
                <a:latin typeface="Times New Roman" panose="02020603050405020304" pitchFamily="18" charset="0"/>
                <a:cs typeface="Times New Roman" panose="02020603050405020304" pitchFamily="18" charset="0"/>
              </a:rPr>
              <a:t>1</a:t>
            </a:r>
            <a:r>
              <a:rPr lang="en-US" dirty="0">
                <a:solidFill>
                  <a:srgbClr val="36363D"/>
                </a:solidFill>
                <a:latin typeface="Times New Roman" panose="02020603050405020304" pitchFamily="18" charset="0"/>
                <a:cs typeface="Times New Roman" panose="02020603050405020304" pitchFamily="18" charset="0"/>
              </a:rPr>
              <a:t>, L</a:t>
            </a:r>
            <a:r>
              <a:rPr lang="en-US" baseline="-25000" dirty="0">
                <a:solidFill>
                  <a:srgbClr val="36363D"/>
                </a:solidFill>
                <a:latin typeface="Times New Roman" panose="02020603050405020304" pitchFamily="18" charset="0"/>
                <a:cs typeface="Times New Roman" panose="02020603050405020304" pitchFamily="18" charset="0"/>
              </a:rPr>
              <a:t>2</a:t>
            </a:r>
            <a:r>
              <a:rPr lang="en-US" dirty="0">
                <a:solidFill>
                  <a:srgbClr val="36363D"/>
                </a:solidFill>
                <a:latin typeface="Times New Roman" panose="02020603050405020304" pitchFamily="18" charset="0"/>
                <a:cs typeface="Times New Roman" panose="02020603050405020304" pitchFamily="18" charset="0"/>
              </a:rPr>
              <a:t> and L</a:t>
            </a:r>
            <a:r>
              <a:rPr lang="en-US" baseline="-25000" dirty="0">
                <a:solidFill>
                  <a:srgbClr val="36363D"/>
                </a:solidFill>
                <a:latin typeface="Times New Roman" panose="02020603050405020304" pitchFamily="18" charset="0"/>
                <a:cs typeface="Times New Roman" panose="02020603050405020304" pitchFamily="18" charset="0"/>
              </a:rPr>
              <a:t>3</a:t>
            </a:r>
            <a:r>
              <a:rPr lang="en-US" dirty="0">
                <a:solidFill>
                  <a:srgbClr val="36363D"/>
                </a:solidFill>
                <a:latin typeface="Times New Roman" panose="02020603050405020304" pitchFamily="18" charset="0"/>
                <a:cs typeface="Times New Roman" panose="02020603050405020304" pitchFamily="18" charset="0"/>
              </a:rPr>
              <a:t> are inductively coupled. Coil L</a:t>
            </a:r>
            <a:r>
              <a:rPr lang="en-US" baseline="-25000" dirty="0">
                <a:solidFill>
                  <a:srgbClr val="36363D"/>
                </a:solidFill>
                <a:latin typeface="Times New Roman" panose="02020603050405020304" pitchFamily="18" charset="0"/>
                <a:cs typeface="Times New Roman" panose="02020603050405020304" pitchFamily="18" charset="0"/>
              </a:rPr>
              <a:t>1</a:t>
            </a:r>
            <a:r>
              <a:rPr lang="en-US" dirty="0">
                <a:solidFill>
                  <a:srgbClr val="36363D"/>
                </a:solidFill>
                <a:latin typeface="Times New Roman" panose="02020603050405020304" pitchFamily="18" charset="0"/>
                <a:cs typeface="Times New Roman" panose="02020603050405020304" pitchFamily="18" charset="0"/>
              </a:rPr>
              <a:t> with a variable condenser C</a:t>
            </a:r>
            <a:r>
              <a:rPr lang="en-US" baseline="-25000" dirty="0">
                <a:solidFill>
                  <a:srgbClr val="36363D"/>
                </a:solidFill>
                <a:latin typeface="Times New Roman" panose="02020603050405020304" pitchFamily="18" charset="0"/>
                <a:cs typeface="Times New Roman" panose="02020603050405020304" pitchFamily="18" charset="0"/>
              </a:rPr>
              <a:t>1</a:t>
            </a:r>
            <a:r>
              <a:rPr lang="en-US" dirty="0">
                <a:solidFill>
                  <a:srgbClr val="36363D"/>
                </a:solidFill>
                <a:latin typeface="Times New Roman" panose="02020603050405020304" pitchFamily="18" charset="0"/>
                <a:cs typeface="Times New Roman" panose="02020603050405020304" pitchFamily="18" charset="0"/>
              </a:rPr>
              <a:t> form the oscillator tank circuit. The oscillations in the output through coil L</a:t>
            </a:r>
            <a:r>
              <a:rPr lang="en-US" baseline="-25000" dirty="0">
                <a:solidFill>
                  <a:srgbClr val="36363D"/>
                </a:solidFill>
                <a:latin typeface="Times New Roman" panose="02020603050405020304" pitchFamily="18" charset="0"/>
                <a:cs typeface="Times New Roman" panose="02020603050405020304" pitchFamily="18" charset="0"/>
              </a:rPr>
              <a:t>2</a:t>
            </a:r>
            <a:r>
              <a:rPr lang="en-US" dirty="0">
                <a:solidFill>
                  <a:srgbClr val="36363D"/>
                </a:solidFill>
                <a:latin typeface="Times New Roman" panose="02020603050405020304" pitchFamily="18" charset="0"/>
                <a:cs typeface="Times New Roman" panose="02020603050405020304" pitchFamily="18" charset="0"/>
              </a:rPr>
              <a:t> are coupled with L</a:t>
            </a:r>
            <a:r>
              <a:rPr lang="en-US" baseline="-25000" dirty="0">
                <a:solidFill>
                  <a:srgbClr val="36363D"/>
                </a:solidFill>
                <a:latin typeface="Times New Roman" panose="02020603050405020304" pitchFamily="18" charset="0"/>
                <a:cs typeface="Times New Roman" panose="02020603050405020304" pitchFamily="18" charset="0"/>
              </a:rPr>
              <a:t>3</a:t>
            </a:r>
            <a:r>
              <a:rPr lang="en-US" dirty="0">
                <a:solidFill>
                  <a:srgbClr val="36363D"/>
                </a:solidFill>
                <a:latin typeface="Times New Roman" panose="02020603050405020304" pitchFamily="18" charset="0"/>
                <a:cs typeface="Times New Roman" panose="02020603050405020304" pitchFamily="18" charset="0"/>
              </a:rPr>
              <a:t> which is connected to metal plates A and B. The dimensions of crystal are properly selected so that natural frequency of crystal matches with electronic frequency of generator which controlled by tank circuit.</a:t>
            </a:r>
          </a:p>
          <a:p>
            <a:pPr marL="27432" indent="0" algn="just">
              <a:buNone/>
            </a:pPr>
            <a:r>
              <a:rPr lang="en-US" dirty="0" smtClean="0">
                <a:solidFill>
                  <a:srgbClr val="36363D"/>
                </a:solidFill>
                <a:latin typeface="Times New Roman" panose="02020603050405020304" pitchFamily="18" charset="0"/>
                <a:cs typeface="Times New Roman" panose="02020603050405020304" pitchFamily="18" charset="0"/>
              </a:rPr>
              <a:t>	When </a:t>
            </a:r>
            <a:r>
              <a:rPr lang="en-US" dirty="0">
                <a:solidFill>
                  <a:srgbClr val="36363D"/>
                </a:solidFill>
                <a:latin typeface="Times New Roman" panose="02020603050405020304" pitchFamily="18" charset="0"/>
                <a:cs typeface="Times New Roman" panose="02020603050405020304" pitchFamily="18" charset="0"/>
              </a:rPr>
              <a:t>circuit switched on, crystal start oscillating with high frequency and hence ultrasonic waves are generated. Ultrasonic frequency as high as 5 × 10</a:t>
            </a:r>
            <a:r>
              <a:rPr lang="en-US" baseline="30000" dirty="0">
                <a:solidFill>
                  <a:srgbClr val="36363D"/>
                </a:solidFill>
                <a:latin typeface="Times New Roman" panose="02020603050405020304" pitchFamily="18" charset="0"/>
                <a:cs typeface="Times New Roman" panose="02020603050405020304" pitchFamily="18" charset="0"/>
              </a:rPr>
              <a:t> 8 </a:t>
            </a:r>
            <a:r>
              <a:rPr lang="en-US" dirty="0">
                <a:solidFill>
                  <a:srgbClr val="36363D"/>
                </a:solidFill>
                <a:latin typeface="Times New Roman" panose="02020603050405020304" pitchFamily="18" charset="0"/>
                <a:cs typeface="Times New Roman" panose="02020603050405020304" pitchFamily="18" charset="0"/>
              </a:rPr>
              <a:t>Hz can be obtained. </a:t>
            </a:r>
          </a:p>
        </p:txBody>
      </p:sp>
      <p:sp>
        <p:nvSpPr>
          <p:cNvPr id="1048607" name="Slide Number Placeholder 1048606"/>
          <p:cNvSpPr>
            <a:spLocks noGrp="1"/>
          </p:cNvSpPr>
          <p:nvPr>
            <p:ph type="sldNum" sz="quarter" idx="12"/>
          </p:nvPr>
        </p:nvSpPr>
        <p:spPr/>
        <p:txBody>
          <a:bodyPr/>
          <a:lstStyle/>
          <a:p>
            <a:fld id="{D5B52ADC-5BFA-4FBD-BEE2-16096B7F4166}" type="slidenum">
              <a:rPr lang="zh-CN" altLang="en-US" smtClean="0"/>
              <a:t>6</a:t>
            </a:fld>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Slide Number Placeholder 1048607"/>
          <p:cNvSpPr>
            <a:spLocks noGrp="1"/>
          </p:cNvSpPr>
          <p:nvPr>
            <p:ph type="sldNum" sz="quarter" idx="12"/>
          </p:nvPr>
        </p:nvSpPr>
        <p:spPr/>
        <p:txBody>
          <a:bodyPr/>
          <a:lstStyle/>
          <a:p>
            <a:fld id="{D5B52ADC-5BFA-4FBD-BEE2-16096B7F4166}" type="slidenum">
              <a:rPr lang="zh-CN" altLang="en-US" smtClean="0"/>
              <a:t>7</a:t>
            </a:fld>
            <a:endParaRPr lang="zh-CN" altLang="en-US"/>
          </a:p>
        </p:txBody>
      </p:sp>
      <p:sp>
        <p:nvSpPr>
          <p:cNvPr id="1048609" name="Rectangle 1048608"/>
          <p:cNvSpPr>
            <a:spLocks noGrp="1"/>
          </p:cNvSpPr>
          <p:nvPr/>
        </p:nvSpPr>
        <p:spPr>
          <a:xfrm>
            <a:off x="1432560" y="2101680"/>
            <a:ext cx="7406640" cy="3978453"/>
          </a:xfrm>
          <a:prstGeom prst="rect">
            <a:avLst/>
          </a:prstGeom>
        </p:spPr>
        <p:txBody>
          <a:bodyPr tIns="0">
            <a:normAutofit/>
          </a:bodyPr>
          <a:lstStyle>
            <a:lvl1pPr marL="27432" indent="0" algn="l">
              <a:lnSpc>
                <a:spcPct val="100000"/>
              </a:lnSpc>
              <a:spcBef>
                <a:spcPts val="600"/>
              </a:spcBef>
              <a:buNone/>
              <a:defRPr kumimoji="0" sz="2600" kern="1200">
                <a:solidFill>
                  <a:srgbClr val="320E04"/>
                </a:solidFill>
                <a:latin typeface="+mn-lt"/>
                <a:ea typeface="+mn-ea"/>
                <a:cs typeface="+mn-cs"/>
              </a:defRPr>
            </a:lvl1pPr>
            <a:lvl2pPr marL="457200" indent="0" algn="ctr">
              <a:lnSpc>
                <a:spcPct val="100000"/>
              </a:lnSpc>
              <a:spcBef>
                <a:spcPts val="550"/>
              </a:spcBef>
              <a:buNone/>
              <a:defRPr kumimoji="0" sz="2800" kern="1200">
                <a:solidFill>
                  <a:srgbClr val="000000"/>
                </a:solidFill>
                <a:latin typeface="+mn-lt"/>
                <a:ea typeface="+mn-ea"/>
                <a:cs typeface="+mn-cs"/>
              </a:defRPr>
            </a:lvl2pPr>
            <a:lvl3pPr marL="914400" indent="0" algn="ctr">
              <a:lnSpc>
                <a:spcPct val="100000"/>
              </a:lnSpc>
              <a:spcBef>
                <a:spcPct val="20000"/>
              </a:spcBef>
              <a:buNone/>
              <a:defRPr kumimoji="0" sz="2400" kern="1200">
                <a:solidFill>
                  <a:srgbClr val="000000"/>
                </a:solidFill>
                <a:latin typeface="+mn-lt"/>
                <a:ea typeface="+mn-ea"/>
                <a:cs typeface="+mn-cs"/>
              </a:defRPr>
            </a:lvl3pPr>
            <a:lvl4pPr marL="1371600" indent="0" algn="ctr">
              <a:lnSpc>
                <a:spcPct val="100000"/>
              </a:lnSpc>
              <a:spcBef>
                <a:spcPct val="20000"/>
              </a:spcBef>
              <a:buNone/>
              <a:defRPr kumimoji="0" sz="2000" kern="1200">
                <a:solidFill>
                  <a:srgbClr val="000000"/>
                </a:solidFill>
                <a:latin typeface="+mn-lt"/>
                <a:ea typeface="+mn-ea"/>
                <a:cs typeface="+mn-cs"/>
              </a:defRPr>
            </a:lvl4pPr>
            <a:lvl5pPr marL="1828800" indent="0" algn="ctr">
              <a:lnSpc>
                <a:spcPct val="100000"/>
              </a:lnSpc>
              <a:spcBef>
                <a:spcPct val="20000"/>
              </a:spcBef>
              <a:buNone/>
              <a:defRPr kumimoji="0" sz="2000" kern="1200">
                <a:solidFill>
                  <a:srgbClr val="000000"/>
                </a:solidFill>
                <a:latin typeface="+mn-lt"/>
                <a:ea typeface="+mn-ea"/>
                <a:cs typeface="+mn-cs"/>
              </a:defRPr>
            </a:lvl5pPr>
            <a:lvl6pPr marL="2286000" indent="0" algn="ctr">
              <a:lnSpc>
                <a:spcPct val="100000"/>
              </a:lnSpc>
              <a:spcBef>
                <a:spcPct val="20000"/>
              </a:spcBef>
              <a:buNone/>
              <a:defRPr kumimoji="0" sz="2000" kern="1200">
                <a:solidFill>
                  <a:srgbClr val="000000"/>
                </a:solidFill>
                <a:latin typeface="+mn-lt"/>
                <a:ea typeface="+mn-ea"/>
                <a:cs typeface="+mn-cs"/>
              </a:defRPr>
            </a:lvl6pPr>
            <a:lvl7pPr marL="2743200" indent="0" algn="ctr">
              <a:lnSpc>
                <a:spcPct val="100000"/>
              </a:lnSpc>
              <a:spcBef>
                <a:spcPct val="20000"/>
              </a:spcBef>
              <a:buNone/>
              <a:defRPr kumimoji="0" sz="2000" kern="1200">
                <a:solidFill>
                  <a:srgbClr val="000000"/>
                </a:solidFill>
                <a:latin typeface="+mn-lt"/>
                <a:ea typeface="+mn-ea"/>
                <a:cs typeface="+mn-cs"/>
              </a:defRPr>
            </a:lvl7pPr>
            <a:lvl8pPr marL="3200400" indent="0" algn="ctr">
              <a:lnSpc>
                <a:spcPct val="100000"/>
              </a:lnSpc>
              <a:spcBef>
                <a:spcPct val="20000"/>
              </a:spcBef>
              <a:buNone/>
              <a:defRPr kumimoji="0" sz="2000" kern="1200">
                <a:solidFill>
                  <a:srgbClr val="000000"/>
                </a:solidFill>
                <a:latin typeface="+mn-lt"/>
                <a:ea typeface="+mn-ea"/>
                <a:cs typeface="+mn-cs"/>
              </a:defRPr>
            </a:lvl8pPr>
            <a:lvl9pPr marL="3657600" indent="0" algn="ctr">
              <a:lnSpc>
                <a:spcPct val="100000"/>
              </a:lnSpc>
              <a:spcBef>
                <a:spcPct val="20000"/>
              </a:spcBef>
              <a:buNone/>
              <a:defRPr kumimoji="0" sz="2000" kern="1200">
                <a:solidFill>
                  <a:srgbClr val="000000"/>
                </a:solidFill>
                <a:latin typeface="+mn-lt"/>
                <a:ea typeface="+mn-ea"/>
                <a:cs typeface="+mn-cs"/>
              </a:defRPr>
            </a:lvl9pPr>
          </a:lstStyle>
          <a:p>
            <a:pPr marL="27432" indent="0" algn="just">
              <a:buNone/>
            </a:pPr>
            <a:r>
              <a:rPr lang="en-US" sz="2800" b="1" u="sng" dirty="0" err="1" smtClean="0">
                <a:solidFill>
                  <a:srgbClr val="36363D"/>
                </a:solidFill>
                <a:latin typeface="Times New Roman" panose="02020603050405020304" pitchFamily="18" charset="0"/>
                <a:cs typeface="Times New Roman" panose="02020603050405020304" pitchFamily="18" charset="0"/>
              </a:rPr>
              <a:t>i</a:t>
            </a:r>
            <a:r>
              <a:rPr lang="en-US" sz="2800" b="1" u="sng" dirty="0" smtClean="0">
                <a:solidFill>
                  <a:srgbClr val="36363D"/>
                </a:solidFill>
                <a:latin typeface="Times New Roman" panose="02020603050405020304" pitchFamily="18" charset="0"/>
                <a:cs typeface="Times New Roman" panose="02020603050405020304" pitchFamily="18" charset="0"/>
              </a:rPr>
              <a:t>) </a:t>
            </a:r>
            <a:r>
              <a:rPr lang="en-US" sz="2800" b="1" u="sng" dirty="0" err="1" smtClean="0">
                <a:solidFill>
                  <a:srgbClr val="36363D"/>
                </a:solidFill>
                <a:latin typeface="Times New Roman" panose="02020603050405020304" pitchFamily="18" charset="0"/>
                <a:cs typeface="Times New Roman" panose="02020603050405020304" pitchFamily="18" charset="0"/>
              </a:rPr>
              <a:t>Kundt's</a:t>
            </a:r>
            <a:r>
              <a:rPr lang="en-US" sz="2800" b="1" u="sng" dirty="0" smtClean="0">
                <a:solidFill>
                  <a:srgbClr val="36363D"/>
                </a:solidFill>
                <a:latin typeface="Times New Roman" panose="02020603050405020304" pitchFamily="18" charset="0"/>
                <a:cs typeface="Times New Roman" panose="02020603050405020304" pitchFamily="18" charset="0"/>
              </a:rPr>
              <a:t> tube :-</a:t>
            </a:r>
          </a:p>
          <a:p>
            <a:pPr algn="just"/>
            <a:r>
              <a:rPr lang="en-US" sz="2800" dirty="0" smtClean="0">
                <a:solidFill>
                  <a:srgbClr val="36363D"/>
                </a:solidFill>
                <a:latin typeface="Times New Roman" panose="02020603050405020304" pitchFamily="18" charset="0"/>
                <a:cs typeface="Times New Roman" panose="02020603050405020304" pitchFamily="18" charset="0"/>
              </a:rPr>
              <a:t>	It is a long glass tube with </a:t>
            </a:r>
            <a:r>
              <a:rPr lang="en-US" sz="2800" dirty="0" err="1" smtClean="0">
                <a:solidFill>
                  <a:srgbClr val="36363D"/>
                </a:solidFill>
                <a:latin typeface="Times New Roman" panose="02020603050405020304" pitchFamily="18" charset="0"/>
                <a:cs typeface="Times New Roman" panose="02020603050405020304" pitchFamily="18" charset="0"/>
              </a:rPr>
              <a:t>lycopodium</a:t>
            </a:r>
            <a:r>
              <a:rPr lang="en-US" sz="2800" dirty="0" smtClean="0">
                <a:solidFill>
                  <a:srgbClr val="36363D"/>
                </a:solidFill>
                <a:latin typeface="Times New Roman" panose="02020603050405020304" pitchFamily="18" charset="0"/>
                <a:cs typeface="Times New Roman" panose="02020603050405020304" pitchFamily="18" charset="0"/>
              </a:rPr>
              <a:t> powder spread uniformly. When ultrasonic waves are incident on one end of the tube, stationary waves are formed due to reflection of waves at other end. The powder collects at node. The distance between successive nodes is </a:t>
            </a:r>
            <a:r>
              <a:rPr lang="el-GR" sz="2800" dirty="0" smtClean="0">
                <a:solidFill>
                  <a:schemeClr val="tx1"/>
                </a:solidFill>
                <a:latin typeface="Times New Roman" panose="02020603050405020304" pitchFamily="18" charset="0"/>
                <a:cs typeface="Times New Roman" panose="02020603050405020304" pitchFamily="18" charset="0"/>
              </a:rPr>
              <a:t>λ</a:t>
            </a:r>
            <a:r>
              <a:rPr lang="en-US" sz="2800" dirty="0" smtClean="0">
                <a:solidFill>
                  <a:schemeClr val="tx1"/>
                </a:solidFill>
                <a:latin typeface="Times New Roman" panose="02020603050405020304" pitchFamily="18" charset="0"/>
                <a:cs typeface="Times New Roman" panose="02020603050405020304" pitchFamily="18" charset="0"/>
              </a:rPr>
              <a:t>/2</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smtClean="0">
                <a:solidFill>
                  <a:srgbClr val="36363D"/>
                </a:solidFill>
                <a:latin typeface="Times New Roman" panose="02020603050405020304" pitchFamily="18" charset="0"/>
                <a:cs typeface="Times New Roman" panose="02020603050405020304" pitchFamily="18" charset="0"/>
              </a:rPr>
              <a:t>where</a:t>
            </a:r>
            <a:r>
              <a:rPr lang="el-GR" sz="2800" dirty="0">
                <a:solidFill>
                  <a:schemeClr val="tx1"/>
                </a:solidFill>
                <a:latin typeface="Times New Roman" panose="02020603050405020304" pitchFamily="18" charset="0"/>
                <a:cs typeface="Times New Roman" panose="02020603050405020304" pitchFamily="18" charset="0"/>
              </a:rPr>
              <a:t> </a:t>
            </a:r>
            <a:r>
              <a:rPr lang="el-GR" sz="2800" dirty="0" smtClean="0">
                <a:solidFill>
                  <a:schemeClr val="tx1"/>
                </a:solidFill>
                <a:latin typeface="Times New Roman" panose="02020603050405020304" pitchFamily="18" charset="0"/>
                <a:cs typeface="Times New Roman" panose="02020603050405020304" pitchFamily="18" charset="0"/>
              </a:rPr>
              <a:t>λ</a:t>
            </a:r>
            <a:r>
              <a:rPr lang="en-US" sz="2800" dirty="0" smtClean="0">
                <a:solidFill>
                  <a:srgbClr val="36363D"/>
                </a:solidFill>
                <a:latin typeface="Times New Roman" panose="02020603050405020304" pitchFamily="18" charset="0"/>
                <a:cs typeface="Times New Roman" panose="02020603050405020304" pitchFamily="18" charset="0"/>
              </a:rPr>
              <a:t>    is wavelength of ultrasonic waves. </a:t>
            </a:r>
            <a:endParaRPr lang="en-US" sz="2800" dirty="0">
              <a:solidFill>
                <a:srgbClr val="36363D"/>
              </a:solidFill>
              <a:latin typeface="Times New Roman" panose="02020603050405020304" pitchFamily="18" charset="0"/>
              <a:cs typeface="Times New Roman" panose="02020603050405020304" pitchFamily="18" charset="0"/>
            </a:endParaRPr>
          </a:p>
        </p:txBody>
      </p:sp>
      <p:sp>
        <p:nvSpPr>
          <p:cNvPr id="1048610" name="Title 1048597"/>
          <p:cNvSpPr>
            <a:spLocks noGrp="1"/>
          </p:cNvSpPr>
          <p:nvPr/>
        </p:nvSpPr>
        <p:spPr>
          <a:xfrm>
            <a:off x="1371600" y="0"/>
            <a:ext cx="7772400" cy="1329513"/>
          </a:xfrm>
          <a:prstGeom prst="rect">
            <a:avLst/>
          </a:prstGeom>
        </p:spPr>
        <p:txBody>
          <a:bodyPr anchor="b">
            <a:normAutofit/>
          </a:bodyPr>
          <a:lstStyle>
            <a:lvl1pPr algn="l" rtl="0" eaLnBrk="1" latinLnBrk="0" hangingPunct="1">
              <a:spcBef>
                <a:spcPct val="0"/>
              </a:spcBef>
              <a:buNone/>
              <a:defRPr kumimoji="0" sz="4300" kern="1200">
                <a:solidFill>
                  <a:srgbClr val="572314"/>
                </a:solidFill>
                <a:effectLst>
                  <a:outerShdw blurRad="50000" dist="30000" dir="5400000" algn="tl" rotWithShape="0">
                    <a:srgbClr val="000000">
                      <a:alpha val="30000"/>
                    </a:srgbClr>
                  </a:outerShdw>
                </a:effectLst>
                <a:latin typeface="+mj-lt"/>
                <a:ea typeface="+mj-ea"/>
                <a:cs typeface="+mj-cs"/>
              </a:defRPr>
            </a:lvl1pPr>
          </a:lstStyle>
          <a:p>
            <a:pPr algn="l"/>
            <a:r>
              <a:rPr lang="en-US" sz="4000" b="1" u="sng" dirty="0" smtClean="0">
                <a:solidFill>
                  <a:srgbClr val="000000"/>
                </a:solidFill>
                <a:latin typeface="Times New Roman" panose="02020603050405020304" pitchFamily="18" charset="0"/>
                <a:cs typeface="Times New Roman" panose="02020603050405020304" pitchFamily="18" charset="0"/>
              </a:rPr>
              <a:t>Detection of Ultrasonic Waves </a:t>
            </a:r>
            <a:endParaRPr lang="en-US" sz="4000" b="1" u="sng"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Subtitle 1048610"/>
          <p:cNvSpPr>
            <a:spLocks noGrp="1"/>
          </p:cNvSpPr>
          <p:nvPr>
            <p:ph type="subTitle" idx="1"/>
          </p:nvPr>
        </p:nvSpPr>
        <p:spPr>
          <a:xfrm>
            <a:off x="1435607" y="176316"/>
            <a:ext cx="7406640" cy="5978495"/>
          </a:xfrm>
        </p:spPr>
        <p:txBody>
          <a:bodyPr>
            <a:normAutofit lnSpcReduction="10000"/>
          </a:bodyPr>
          <a:lstStyle/>
          <a:p>
            <a:pPr marL="27432" indent="0" algn="just">
              <a:buNone/>
            </a:pPr>
            <a:r>
              <a:rPr lang="en-US" sz="2800" b="1" u="sng" dirty="0">
                <a:solidFill>
                  <a:srgbClr val="36363D"/>
                </a:solidFill>
                <a:latin typeface="Times New Roman" panose="02020603050405020304" pitchFamily="18" charset="0"/>
                <a:cs typeface="Times New Roman" panose="02020603050405020304" pitchFamily="18" charset="0"/>
              </a:rPr>
              <a:t>ii) Sensitive flame :- </a:t>
            </a:r>
          </a:p>
          <a:p>
            <a:pPr marL="27432" indent="0" algn="just">
              <a:buNone/>
            </a:pPr>
            <a:r>
              <a:rPr lang="en-US" sz="2800" dirty="0" smtClean="0">
                <a:solidFill>
                  <a:srgbClr val="36363D"/>
                </a:solidFill>
                <a:latin typeface="Times New Roman" panose="02020603050405020304" pitchFamily="18" charset="0"/>
                <a:cs typeface="Times New Roman" panose="02020603050405020304" pitchFamily="18" charset="0"/>
              </a:rPr>
              <a:t>	This </a:t>
            </a:r>
            <a:r>
              <a:rPr lang="en-US" sz="2800" dirty="0">
                <a:solidFill>
                  <a:srgbClr val="36363D"/>
                </a:solidFill>
                <a:latin typeface="Times New Roman" panose="02020603050405020304" pitchFamily="18" charset="0"/>
                <a:cs typeface="Times New Roman" panose="02020603050405020304" pitchFamily="18" charset="0"/>
              </a:rPr>
              <a:t>flame is moved along the medium. At nodes there is large variation of pressure and hence flame flickers. But at antinodes, there is no change in pressure and </a:t>
            </a:r>
            <a:r>
              <a:rPr lang="en-US" sz="2800" dirty="0" err="1">
                <a:solidFill>
                  <a:srgbClr val="36363D"/>
                </a:solidFill>
                <a:latin typeface="Times New Roman" panose="02020603050405020304" pitchFamily="18" charset="0"/>
                <a:cs typeface="Times New Roman" panose="02020603050405020304" pitchFamily="18" charset="0"/>
              </a:rPr>
              <a:t>Hance</a:t>
            </a:r>
            <a:r>
              <a:rPr lang="en-US" sz="2800" dirty="0">
                <a:solidFill>
                  <a:srgbClr val="36363D"/>
                </a:solidFill>
                <a:latin typeface="Times New Roman" panose="02020603050405020304" pitchFamily="18" charset="0"/>
                <a:cs typeface="Times New Roman" panose="02020603050405020304" pitchFamily="18" charset="0"/>
              </a:rPr>
              <a:t> flame remains unsteady. The distance between successive nodes (or antinode) is </a:t>
            </a:r>
            <a:r>
              <a:rPr lang="en-US" sz="2800" dirty="0" smtClean="0">
                <a:solidFill>
                  <a:srgbClr val="36363D"/>
                </a:solidFill>
                <a:latin typeface="Times New Roman" panose="02020603050405020304" pitchFamily="18" charset="0"/>
                <a:cs typeface="Times New Roman" panose="02020603050405020304" pitchFamily="18" charset="0"/>
              </a:rPr>
              <a:t>again </a:t>
            </a:r>
            <a:r>
              <a:rPr lang="el-GR" sz="2800" dirty="0" smtClean="0">
                <a:solidFill>
                  <a:schemeClr val="tx1"/>
                </a:solidFill>
                <a:latin typeface="Times New Roman" panose="02020603050405020304" pitchFamily="18" charset="0"/>
                <a:cs typeface="Times New Roman" panose="02020603050405020304" pitchFamily="18" charset="0"/>
              </a:rPr>
              <a:t>λ</a:t>
            </a:r>
            <a:r>
              <a:rPr lang="en-US" sz="2800" dirty="0" smtClean="0">
                <a:solidFill>
                  <a:schemeClr val="tx1"/>
                </a:solidFill>
                <a:latin typeface="Times New Roman" panose="02020603050405020304" pitchFamily="18" charset="0"/>
                <a:cs typeface="Times New Roman" panose="02020603050405020304" pitchFamily="18" charset="0"/>
              </a:rPr>
              <a:t>/2.</a:t>
            </a:r>
            <a:endParaRPr lang="en-US" sz="2800" dirty="0">
              <a:solidFill>
                <a:srgbClr val="36363D"/>
              </a:solidFill>
              <a:latin typeface="Times New Roman" panose="02020603050405020304" pitchFamily="18" charset="0"/>
              <a:cs typeface="Times New Roman" panose="02020603050405020304" pitchFamily="18" charset="0"/>
            </a:endParaRPr>
          </a:p>
          <a:p>
            <a:pPr marL="27432" indent="0" algn="just">
              <a:buNone/>
            </a:pPr>
            <a:r>
              <a:rPr lang="en-US" sz="2800" b="1" u="sng" dirty="0">
                <a:solidFill>
                  <a:srgbClr val="36363D"/>
                </a:solidFill>
                <a:latin typeface="Times New Roman" panose="02020603050405020304" pitchFamily="18" charset="0"/>
                <a:cs typeface="Times New Roman" panose="02020603050405020304" pitchFamily="18" charset="0"/>
              </a:rPr>
              <a:t>iii) Thermal detectors :-</a:t>
            </a:r>
          </a:p>
          <a:p>
            <a:pPr algn="just"/>
            <a:r>
              <a:rPr lang="en-US" sz="2800" dirty="0" smtClean="0">
                <a:solidFill>
                  <a:srgbClr val="36363D"/>
                </a:solidFill>
                <a:latin typeface="Times New Roman" panose="02020603050405020304" pitchFamily="18" charset="0"/>
                <a:cs typeface="Times New Roman" panose="02020603050405020304" pitchFamily="18" charset="0"/>
              </a:rPr>
              <a:t>	Here </a:t>
            </a:r>
            <a:r>
              <a:rPr lang="en-US" sz="2800" dirty="0">
                <a:solidFill>
                  <a:srgbClr val="36363D"/>
                </a:solidFill>
                <a:latin typeface="Times New Roman" panose="02020603050405020304" pitchFamily="18" charset="0"/>
                <a:cs typeface="Times New Roman" panose="02020603050405020304" pitchFamily="18" charset="0"/>
              </a:rPr>
              <a:t>is fine platinum wire moved along medium. At nodes due to large variations in pressure, the adiabatic changes in temperature take place and hence </a:t>
            </a:r>
            <a:r>
              <a:rPr lang="en-US" sz="2800" dirty="0" smtClean="0">
                <a:solidFill>
                  <a:srgbClr val="36363D"/>
                </a:solidFill>
                <a:latin typeface="Times New Roman" panose="02020603050405020304" pitchFamily="18" charset="0"/>
                <a:cs typeface="Times New Roman" panose="02020603050405020304" pitchFamily="18" charset="0"/>
              </a:rPr>
              <a:t>resistance </a:t>
            </a:r>
            <a:r>
              <a:rPr lang="en-US" sz="2800" dirty="0" smtClean="0">
                <a:solidFill>
                  <a:srgbClr val="36363D"/>
                </a:solidFill>
                <a:latin typeface="Times New Roman" panose="02020603050405020304" pitchFamily="18" charset="0"/>
                <a:cs typeface="Times New Roman" panose="02020603050405020304" pitchFamily="18" charset="0"/>
              </a:rPr>
              <a:t>of </a:t>
            </a:r>
            <a:r>
              <a:rPr lang="en-US" sz="2800" dirty="0">
                <a:solidFill>
                  <a:srgbClr val="36363D"/>
                </a:solidFill>
                <a:latin typeface="Times New Roman" panose="02020603050405020304" pitchFamily="18" charset="0"/>
                <a:cs typeface="Times New Roman" panose="02020603050405020304" pitchFamily="18" charset="0"/>
              </a:rPr>
              <a:t>platinum wire changes with time. But at antinodes there is no change in resistance of platinum wire.</a:t>
            </a:r>
          </a:p>
          <a:p>
            <a:pPr marL="27432" indent="0">
              <a:buNone/>
            </a:pPr>
            <a:endParaRPr lang="en-US" sz="2800" dirty="0">
              <a:solidFill>
                <a:srgbClr val="36363D"/>
              </a:solidFill>
              <a:latin typeface="Times New Roman" panose="02020603050405020304" pitchFamily="18" charset="0"/>
              <a:cs typeface="Times New Roman" panose="02020603050405020304" pitchFamily="18" charset="0"/>
            </a:endParaRPr>
          </a:p>
        </p:txBody>
      </p:sp>
      <p:sp>
        <p:nvSpPr>
          <p:cNvPr id="1048612" name="Slide Number Placeholder 1048611"/>
          <p:cNvSpPr>
            <a:spLocks noGrp="1"/>
          </p:cNvSpPr>
          <p:nvPr>
            <p:ph type="sldNum" sz="quarter" idx="12"/>
          </p:nvPr>
        </p:nvSpPr>
        <p:spPr/>
        <p:txBody>
          <a:bodyPr/>
          <a:lstStyle/>
          <a:p>
            <a:fld id="{D5B52ADC-5BFA-4FBD-BEE2-16096B7F4166}" type="slidenum">
              <a:rPr lang="zh-CN" altLang="en-US" smtClean="0"/>
              <a:t>8</a:t>
            </a:fld>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Subtitle 1048612"/>
          <p:cNvSpPr>
            <a:spLocks noGrp="1"/>
          </p:cNvSpPr>
          <p:nvPr>
            <p:ph type="subTitle" idx="1"/>
          </p:nvPr>
        </p:nvSpPr>
        <p:spPr>
          <a:xfrm>
            <a:off x="1432560" y="366161"/>
            <a:ext cx="7406640" cy="4707502"/>
          </a:xfrm>
        </p:spPr>
        <p:txBody>
          <a:bodyPr/>
          <a:lstStyle/>
          <a:p>
            <a:endParaRPr lang="en-US" sz="2800" dirty="0">
              <a:solidFill>
                <a:srgbClr val="36363D"/>
              </a:solidFill>
            </a:endParaRPr>
          </a:p>
          <a:p>
            <a:pPr algn="just"/>
            <a:r>
              <a:rPr lang="en-US" sz="2800" b="1" u="sng" dirty="0">
                <a:solidFill>
                  <a:schemeClr val="tx1"/>
                </a:solidFill>
                <a:latin typeface="Times New Roman" panose="02020603050405020304" pitchFamily="18" charset="0"/>
                <a:cs typeface="Times New Roman" panose="02020603050405020304" pitchFamily="18" charset="0"/>
              </a:rPr>
              <a:t>iv) Quartz crystal :-</a:t>
            </a:r>
          </a:p>
          <a:p>
            <a:pPr algn="just"/>
            <a:r>
              <a:rPr lang="en-US" sz="2800" dirty="0" smtClean="0">
                <a:solidFill>
                  <a:schemeClr val="tx1"/>
                </a:solidFill>
                <a:latin typeface="Times New Roman" panose="02020603050405020304" pitchFamily="18" charset="0"/>
                <a:cs typeface="Times New Roman" panose="02020603050405020304" pitchFamily="18" charset="0"/>
              </a:rPr>
              <a:t>	The </a:t>
            </a:r>
            <a:r>
              <a:rPr lang="en-US" sz="2800" dirty="0">
                <a:solidFill>
                  <a:schemeClr val="tx1"/>
                </a:solidFill>
                <a:latin typeface="Times New Roman" panose="02020603050405020304" pitchFamily="18" charset="0"/>
                <a:cs typeface="Times New Roman" panose="02020603050405020304" pitchFamily="18" charset="0"/>
              </a:rPr>
              <a:t>ultrasonic waves when incident on a properly cut crystal, produce pressure variations periodically  which results in creating an alternating voltage signal across a pair of opposite faces of quartz crystal. </a:t>
            </a:r>
          </a:p>
        </p:txBody>
      </p:sp>
      <p:sp>
        <p:nvSpPr>
          <p:cNvPr id="1048614" name="Slide Number Placeholder 1048613"/>
          <p:cNvSpPr>
            <a:spLocks noGrp="1"/>
          </p:cNvSpPr>
          <p:nvPr>
            <p:ph type="sldNum" sz="quarter" idx="12"/>
          </p:nvPr>
        </p:nvSpPr>
        <p:spPr/>
        <p:txBody>
          <a:bodyPr/>
          <a:lstStyle/>
          <a:p>
            <a:fld id="{D5B52ADC-5BFA-4FBD-BEE2-16096B7F4166}" type="slidenum">
              <a:rPr lang="zh-CN" altLang="en-US" smtClean="0"/>
              <a:t>9</a:t>
            </a:fld>
            <a:endParaRPr lang="zh-CN" alt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458</Words>
  <Application>Microsoft Office PowerPoint</Application>
  <PresentationFormat>On-screen Show (4:3)</PresentationFormat>
  <Paragraphs>60</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Gill Sans MT</vt:lpstr>
      <vt:lpstr>华文中宋</vt:lpstr>
      <vt:lpstr>Times New Roman</vt:lpstr>
      <vt:lpstr>Verdana</vt:lpstr>
      <vt:lpstr>Wingdings</vt:lpstr>
      <vt:lpstr>Wingdings 2</vt:lpstr>
      <vt:lpstr>Solstice</vt:lpstr>
      <vt:lpstr>PowerPoint Presentation</vt:lpstr>
      <vt:lpstr>Content</vt:lpstr>
      <vt:lpstr>Production of Ultrasonics by Piezoelectric Generator</vt:lpstr>
      <vt:lpstr>PowerPoint Presentation</vt:lpstr>
      <vt:lpstr>Construction and Working of Piezoelectric Generator  </vt:lpstr>
      <vt:lpstr>PowerPoint Presentation</vt:lpstr>
      <vt:lpstr>PowerPoint Presentation</vt:lpstr>
      <vt:lpstr>PowerPoint Presentation</vt:lpstr>
      <vt:lpstr>PowerPoint Presentation</vt:lpstr>
      <vt:lpstr>PowerPoint Presentation</vt:lpstr>
      <vt:lpstr>Applications of Ultrasonic Waves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Presentation on  C Program for Modified Euler's Method and Real roots of equation</dc:title>
  <dc:creator>CPH1923</dc:creator>
  <cp:lastModifiedBy>PSKCD LIBB2</cp:lastModifiedBy>
  <cp:revision>10</cp:revision>
  <dcterms:created xsi:type="dcterms:W3CDTF">2015-04-11T16:30:45Z</dcterms:created>
  <dcterms:modified xsi:type="dcterms:W3CDTF">2022-10-15T08:00:31Z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3bb51c2070014927bc640dd4ea82fda3</vt:lpwstr>
  </property>
</Properties>
</file>