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10486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5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27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2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104863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104859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0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10486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06033" y="1518343"/>
            <a:ext cx="5731933" cy="38213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68" y="569561"/>
            <a:ext cx="7074446" cy="52561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72744" y="539165"/>
            <a:ext cx="5360378" cy="5780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96630" y="0"/>
            <a:ext cx="5950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67" y="1149769"/>
            <a:ext cx="4809066" cy="45584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2393" y="635324"/>
            <a:ext cx="8109210" cy="56220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65516" y="820573"/>
            <a:ext cx="5505109" cy="55092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5431" y="357419"/>
            <a:ext cx="7831162" cy="57592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89607" y="0"/>
            <a:ext cx="45647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63233" y="1154005"/>
            <a:ext cx="4817533" cy="45499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615783"/>
            <a:ext cx="6045200" cy="36264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>
          <a:blip r:embed="rId2"/>
          <a:srcRect t="11893" r="46" b="25203"/>
          <a:stretch>
            <a:fillRect/>
          </a:stretch>
        </p:blipFill>
        <p:spPr>
          <a:xfrm>
            <a:off x="995997" y="204694"/>
            <a:ext cx="6284678" cy="63267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30966" y="1086221"/>
            <a:ext cx="4682067" cy="46855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02471"/>
            <a:ext cx="3505200" cy="62530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2"/>
          <a:srcRect b="-13"/>
          <a:stretch>
            <a:fillRect/>
          </a:stretch>
        </p:blipFill>
        <p:spPr>
          <a:xfrm rot="21600000">
            <a:off x="1364479" y="0"/>
            <a:ext cx="6680970" cy="68335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0361" y="405108"/>
            <a:ext cx="6064924" cy="60694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RMX2170</dc:creator>
  <cp:lastModifiedBy>Unknown User</cp:lastModifiedBy>
  <cp:revision>1</cp:revision>
  <dcterms:created xsi:type="dcterms:W3CDTF">2015-05-11T11:30:45Z</dcterms:created>
  <dcterms:modified xsi:type="dcterms:W3CDTF">2021-06-26T03:01:32Z</dcterms:modified>
</cp:coreProperties>
</file>