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311" r:id="rId3"/>
    <p:sldId id="260" r:id="rId4"/>
    <p:sldId id="262" r:id="rId5"/>
    <p:sldId id="301" r:id="rId6"/>
    <p:sldId id="263" r:id="rId7"/>
    <p:sldId id="264" r:id="rId8"/>
    <p:sldId id="302" r:id="rId9"/>
    <p:sldId id="265" r:id="rId10"/>
    <p:sldId id="266" r:id="rId11"/>
    <p:sldId id="267" r:id="rId12"/>
    <p:sldId id="268" r:id="rId13"/>
    <p:sldId id="269" r:id="rId14"/>
    <p:sldId id="270" r:id="rId15"/>
    <p:sldId id="271" r:id="rId16"/>
    <p:sldId id="272" r:id="rId17"/>
    <p:sldId id="303" r:id="rId18"/>
    <p:sldId id="304" r:id="rId19"/>
    <p:sldId id="305" r:id="rId20"/>
    <p:sldId id="306" r:id="rId21"/>
    <p:sldId id="307" r:id="rId22"/>
    <p:sldId id="308" r:id="rId23"/>
    <p:sldId id="309" r:id="rId24"/>
    <p:sldId id="310"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33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405128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132543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2050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927460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9957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146529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2401043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2993469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40F7C6-A34C-690B-714E-EFE1878A7A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0267F8-D516-0103-9A55-16AC466CA5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4E59C0-1341-B125-3986-1CC4A8C9B9F8}"/>
              </a:ext>
            </a:extLst>
          </p:cNvPr>
          <p:cNvSpPr>
            <a:spLocks noGrp="1" noChangeArrowheads="1"/>
          </p:cNvSpPr>
          <p:nvPr>
            <p:ph type="sldNum" sz="quarter" idx="12"/>
          </p:nvPr>
        </p:nvSpPr>
        <p:spPr>
          <a:ln/>
        </p:spPr>
        <p:txBody>
          <a:bodyPr/>
          <a:lstStyle>
            <a:lvl1pPr>
              <a:defRPr/>
            </a:lvl1pPr>
          </a:lstStyle>
          <a:p>
            <a:pPr>
              <a:defRPr/>
            </a:pPr>
            <a:fld id="{B9ED46B1-083A-42C7-A378-563C1AD1F5FD}" type="slidenum">
              <a:rPr lang="en-US" altLang="en-US"/>
              <a:pPr>
                <a:defRPr/>
              </a:pPr>
              <a:t>‹#›</a:t>
            </a:fld>
            <a:endParaRPr lang="en-US" altLang="en-US"/>
          </a:p>
        </p:txBody>
      </p:sp>
    </p:spTree>
    <p:extLst>
      <p:ext uri="{BB962C8B-B14F-4D97-AF65-F5344CB8AC3E}">
        <p14:creationId xmlns:p14="http://schemas.microsoft.com/office/powerpoint/2010/main" val="205259102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01707B-7851-0772-7368-A96F3D3731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CD5BF5-57E8-1427-4AEB-884B586FEE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991EC3-421D-B61F-5DBA-67B353629CDC}"/>
              </a:ext>
            </a:extLst>
          </p:cNvPr>
          <p:cNvSpPr>
            <a:spLocks noGrp="1" noChangeArrowheads="1"/>
          </p:cNvSpPr>
          <p:nvPr>
            <p:ph type="sldNum" sz="quarter" idx="12"/>
          </p:nvPr>
        </p:nvSpPr>
        <p:spPr>
          <a:ln/>
        </p:spPr>
        <p:txBody>
          <a:bodyPr/>
          <a:lstStyle>
            <a:lvl1pPr>
              <a:defRPr/>
            </a:lvl1pPr>
          </a:lstStyle>
          <a:p>
            <a:pPr>
              <a:defRPr/>
            </a:pPr>
            <a:fld id="{EB97855D-F620-4BF8-8865-7F3F56756327}" type="slidenum">
              <a:rPr lang="en-US" altLang="en-US"/>
              <a:pPr>
                <a:defRPr/>
              </a:pPr>
              <a:t>‹#›</a:t>
            </a:fld>
            <a:endParaRPr lang="en-US" altLang="en-US"/>
          </a:p>
        </p:txBody>
      </p:sp>
    </p:spTree>
    <p:extLst>
      <p:ext uri="{BB962C8B-B14F-4D97-AF65-F5344CB8AC3E}">
        <p14:creationId xmlns:p14="http://schemas.microsoft.com/office/powerpoint/2010/main" val="202402769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200B4A5-1868-C6C9-2BA2-6F083BA10E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AFEF9F-172A-0D01-F29D-CC7C4927A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9E6BAC-44F8-CE86-20A4-78DE537D3B24}"/>
              </a:ext>
            </a:extLst>
          </p:cNvPr>
          <p:cNvSpPr>
            <a:spLocks noGrp="1" noChangeArrowheads="1"/>
          </p:cNvSpPr>
          <p:nvPr>
            <p:ph type="sldNum" sz="quarter" idx="12"/>
          </p:nvPr>
        </p:nvSpPr>
        <p:spPr>
          <a:ln/>
        </p:spPr>
        <p:txBody>
          <a:bodyPr/>
          <a:lstStyle>
            <a:lvl1pPr>
              <a:defRPr/>
            </a:lvl1pPr>
          </a:lstStyle>
          <a:p>
            <a:pPr>
              <a:defRPr/>
            </a:pPr>
            <a:fld id="{25063396-1EB2-455A-8858-FBBFF1C051C5}" type="slidenum">
              <a:rPr lang="en-US" altLang="en-US"/>
              <a:pPr>
                <a:defRPr/>
              </a:pPr>
              <a:t>‹#›</a:t>
            </a:fld>
            <a:endParaRPr lang="en-US" altLang="en-US"/>
          </a:p>
        </p:txBody>
      </p:sp>
    </p:spTree>
    <p:extLst>
      <p:ext uri="{BB962C8B-B14F-4D97-AF65-F5344CB8AC3E}">
        <p14:creationId xmlns:p14="http://schemas.microsoft.com/office/powerpoint/2010/main" val="401040202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987363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B78FB99-EDA5-DC68-0FBB-12F3F2ADF6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33A4E3-54FB-9468-582C-5A79E6D5D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21858C-8212-3B62-07BC-669F9D36BE62}"/>
              </a:ext>
            </a:extLst>
          </p:cNvPr>
          <p:cNvSpPr>
            <a:spLocks noGrp="1" noChangeArrowheads="1"/>
          </p:cNvSpPr>
          <p:nvPr>
            <p:ph type="sldNum" sz="quarter" idx="12"/>
          </p:nvPr>
        </p:nvSpPr>
        <p:spPr>
          <a:ln/>
        </p:spPr>
        <p:txBody>
          <a:bodyPr/>
          <a:lstStyle>
            <a:lvl1pPr>
              <a:defRPr/>
            </a:lvl1pPr>
          </a:lstStyle>
          <a:p>
            <a:pPr>
              <a:defRPr/>
            </a:pPr>
            <a:fld id="{666693A8-9652-4A39-A4D0-538E4621F781}" type="slidenum">
              <a:rPr lang="en-US" altLang="en-US"/>
              <a:pPr>
                <a:defRPr/>
              </a:pPr>
              <a:t>‹#›</a:t>
            </a:fld>
            <a:endParaRPr lang="en-US" altLang="en-US"/>
          </a:p>
        </p:txBody>
      </p:sp>
    </p:spTree>
    <p:extLst>
      <p:ext uri="{BB962C8B-B14F-4D97-AF65-F5344CB8AC3E}">
        <p14:creationId xmlns:p14="http://schemas.microsoft.com/office/powerpoint/2010/main" val="392695575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85C6E0-6F50-1085-5E1D-F9B383B9185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0215677-8A55-A1A0-FD12-88F9A000F0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D4A0D1C-6738-53A4-0F5C-139A3F95F75E}"/>
              </a:ext>
            </a:extLst>
          </p:cNvPr>
          <p:cNvSpPr>
            <a:spLocks noGrp="1" noChangeArrowheads="1"/>
          </p:cNvSpPr>
          <p:nvPr>
            <p:ph type="sldNum" sz="quarter" idx="12"/>
          </p:nvPr>
        </p:nvSpPr>
        <p:spPr>
          <a:ln/>
        </p:spPr>
        <p:txBody>
          <a:bodyPr/>
          <a:lstStyle>
            <a:lvl1pPr>
              <a:defRPr/>
            </a:lvl1pPr>
          </a:lstStyle>
          <a:p>
            <a:pPr>
              <a:defRPr/>
            </a:pPr>
            <a:fld id="{D9E1E07A-CA34-4891-B2E2-A82E54222B3B}" type="slidenum">
              <a:rPr lang="en-US" altLang="en-US"/>
              <a:pPr>
                <a:defRPr/>
              </a:pPr>
              <a:t>‹#›</a:t>
            </a:fld>
            <a:endParaRPr lang="en-US" altLang="en-US"/>
          </a:p>
        </p:txBody>
      </p:sp>
    </p:spTree>
    <p:extLst>
      <p:ext uri="{BB962C8B-B14F-4D97-AF65-F5344CB8AC3E}">
        <p14:creationId xmlns:p14="http://schemas.microsoft.com/office/powerpoint/2010/main" val="10829354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220559-AA41-3BBC-39D3-6C851228F5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1A77C3-5AB3-332D-2104-1C72519E4C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C29A804-E068-E08E-06B3-322CBBA71E21}"/>
              </a:ext>
            </a:extLst>
          </p:cNvPr>
          <p:cNvSpPr>
            <a:spLocks noGrp="1" noChangeArrowheads="1"/>
          </p:cNvSpPr>
          <p:nvPr>
            <p:ph type="sldNum" sz="quarter" idx="12"/>
          </p:nvPr>
        </p:nvSpPr>
        <p:spPr>
          <a:ln/>
        </p:spPr>
        <p:txBody>
          <a:bodyPr/>
          <a:lstStyle>
            <a:lvl1pPr>
              <a:defRPr/>
            </a:lvl1pPr>
          </a:lstStyle>
          <a:p>
            <a:pPr>
              <a:defRPr/>
            </a:pPr>
            <a:fld id="{DFD594EC-B522-4E0E-8551-F4D6CB3466E8}" type="slidenum">
              <a:rPr lang="en-US" altLang="en-US"/>
              <a:pPr>
                <a:defRPr/>
              </a:pPr>
              <a:t>‹#›</a:t>
            </a:fld>
            <a:endParaRPr lang="en-US" altLang="en-US"/>
          </a:p>
        </p:txBody>
      </p:sp>
    </p:spTree>
    <p:extLst>
      <p:ext uri="{BB962C8B-B14F-4D97-AF65-F5344CB8AC3E}">
        <p14:creationId xmlns:p14="http://schemas.microsoft.com/office/powerpoint/2010/main" val="252020222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6ADC38-157A-8257-74F8-D1C76CE0FC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8371FF8-85C3-0DF3-07C8-AA39D91F19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9EF09B1-A440-D248-8168-F944C5581C17}"/>
              </a:ext>
            </a:extLst>
          </p:cNvPr>
          <p:cNvSpPr>
            <a:spLocks noGrp="1" noChangeArrowheads="1"/>
          </p:cNvSpPr>
          <p:nvPr>
            <p:ph type="sldNum" sz="quarter" idx="12"/>
          </p:nvPr>
        </p:nvSpPr>
        <p:spPr>
          <a:ln/>
        </p:spPr>
        <p:txBody>
          <a:bodyPr/>
          <a:lstStyle>
            <a:lvl1pPr>
              <a:defRPr/>
            </a:lvl1pPr>
          </a:lstStyle>
          <a:p>
            <a:pPr>
              <a:defRPr/>
            </a:pPr>
            <a:fld id="{21F2D50A-45DE-4AC7-89E9-A39B1DFADB35}" type="slidenum">
              <a:rPr lang="en-US" altLang="en-US"/>
              <a:pPr>
                <a:defRPr/>
              </a:pPr>
              <a:t>‹#›</a:t>
            </a:fld>
            <a:endParaRPr lang="en-US" altLang="en-US"/>
          </a:p>
        </p:txBody>
      </p:sp>
    </p:spTree>
    <p:extLst>
      <p:ext uri="{BB962C8B-B14F-4D97-AF65-F5344CB8AC3E}">
        <p14:creationId xmlns:p14="http://schemas.microsoft.com/office/powerpoint/2010/main" val="163034381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38D88B-55EF-8622-EFDE-AF0DFF890C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ED0E0E-F461-CB0F-DA1C-80DF9EA406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19AA86-3C5B-0967-7DBE-30DEE8458887}"/>
              </a:ext>
            </a:extLst>
          </p:cNvPr>
          <p:cNvSpPr>
            <a:spLocks noGrp="1" noChangeArrowheads="1"/>
          </p:cNvSpPr>
          <p:nvPr>
            <p:ph type="sldNum" sz="quarter" idx="12"/>
          </p:nvPr>
        </p:nvSpPr>
        <p:spPr>
          <a:ln/>
        </p:spPr>
        <p:txBody>
          <a:bodyPr/>
          <a:lstStyle>
            <a:lvl1pPr>
              <a:defRPr/>
            </a:lvl1pPr>
          </a:lstStyle>
          <a:p>
            <a:pPr>
              <a:defRPr/>
            </a:pPr>
            <a:fld id="{9FA89589-F709-4C66-9B6D-D22014262EEA}" type="slidenum">
              <a:rPr lang="en-US" altLang="en-US"/>
              <a:pPr>
                <a:defRPr/>
              </a:pPr>
              <a:t>‹#›</a:t>
            </a:fld>
            <a:endParaRPr lang="en-US" altLang="en-US"/>
          </a:p>
        </p:txBody>
      </p:sp>
    </p:spTree>
    <p:extLst>
      <p:ext uri="{BB962C8B-B14F-4D97-AF65-F5344CB8AC3E}">
        <p14:creationId xmlns:p14="http://schemas.microsoft.com/office/powerpoint/2010/main" val="421530157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5308ED-6B56-F25D-8CC3-6EF83F54FA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54DEB4-B622-2CDF-8B6D-12C91B4DA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AE90DD-2B94-5DB5-AA96-BCAB9B884E0E}"/>
              </a:ext>
            </a:extLst>
          </p:cNvPr>
          <p:cNvSpPr>
            <a:spLocks noGrp="1" noChangeArrowheads="1"/>
          </p:cNvSpPr>
          <p:nvPr>
            <p:ph type="sldNum" sz="quarter" idx="12"/>
          </p:nvPr>
        </p:nvSpPr>
        <p:spPr>
          <a:ln/>
        </p:spPr>
        <p:txBody>
          <a:bodyPr/>
          <a:lstStyle>
            <a:lvl1pPr>
              <a:defRPr/>
            </a:lvl1pPr>
          </a:lstStyle>
          <a:p>
            <a:pPr>
              <a:defRPr/>
            </a:pPr>
            <a:fld id="{B20AC09C-36D3-461D-8FAC-486DD573E1D8}" type="slidenum">
              <a:rPr lang="en-US" altLang="en-US"/>
              <a:pPr>
                <a:defRPr/>
              </a:pPr>
              <a:t>‹#›</a:t>
            </a:fld>
            <a:endParaRPr lang="en-US" altLang="en-US"/>
          </a:p>
        </p:txBody>
      </p:sp>
    </p:spTree>
    <p:extLst>
      <p:ext uri="{BB962C8B-B14F-4D97-AF65-F5344CB8AC3E}">
        <p14:creationId xmlns:p14="http://schemas.microsoft.com/office/powerpoint/2010/main" val="103440757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7223DF-24B4-DEE5-3175-661D0678AE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F50926-2B50-4B4E-D09D-A757DBAC4C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3E7E7A-7784-C87F-3FD0-90219847C280}"/>
              </a:ext>
            </a:extLst>
          </p:cNvPr>
          <p:cNvSpPr>
            <a:spLocks noGrp="1" noChangeArrowheads="1"/>
          </p:cNvSpPr>
          <p:nvPr>
            <p:ph type="sldNum" sz="quarter" idx="12"/>
          </p:nvPr>
        </p:nvSpPr>
        <p:spPr>
          <a:ln/>
        </p:spPr>
        <p:txBody>
          <a:bodyPr/>
          <a:lstStyle>
            <a:lvl1pPr>
              <a:defRPr/>
            </a:lvl1pPr>
          </a:lstStyle>
          <a:p>
            <a:pPr>
              <a:defRPr/>
            </a:pPr>
            <a:fld id="{C76B38DB-79D1-40C6-87A9-1BFEF3D7FE23}" type="slidenum">
              <a:rPr lang="en-US" altLang="en-US"/>
              <a:pPr>
                <a:defRPr/>
              </a:pPr>
              <a:t>‹#›</a:t>
            </a:fld>
            <a:endParaRPr lang="en-US" altLang="en-US"/>
          </a:p>
        </p:txBody>
      </p:sp>
    </p:spTree>
    <p:extLst>
      <p:ext uri="{BB962C8B-B14F-4D97-AF65-F5344CB8AC3E}">
        <p14:creationId xmlns:p14="http://schemas.microsoft.com/office/powerpoint/2010/main" val="33017726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828CE8-5723-1B9E-A87B-1A6A0B0603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E130BC-26DA-B930-FD9A-8CCBAE3E2F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CC9A51-4243-10B5-0718-803F5D3AC0E4}"/>
              </a:ext>
            </a:extLst>
          </p:cNvPr>
          <p:cNvSpPr>
            <a:spLocks noGrp="1" noChangeArrowheads="1"/>
          </p:cNvSpPr>
          <p:nvPr>
            <p:ph type="sldNum" sz="quarter" idx="12"/>
          </p:nvPr>
        </p:nvSpPr>
        <p:spPr>
          <a:ln/>
        </p:spPr>
        <p:txBody>
          <a:bodyPr/>
          <a:lstStyle>
            <a:lvl1pPr>
              <a:defRPr/>
            </a:lvl1pPr>
          </a:lstStyle>
          <a:p>
            <a:pPr>
              <a:defRPr/>
            </a:pPr>
            <a:fld id="{10A63A48-23F8-4AC4-9520-673528AB1269}" type="slidenum">
              <a:rPr lang="en-US" altLang="en-US"/>
              <a:pPr>
                <a:defRPr/>
              </a:pPr>
              <a:t>‹#›</a:t>
            </a:fld>
            <a:endParaRPr lang="en-US" altLang="en-US"/>
          </a:p>
        </p:txBody>
      </p:sp>
    </p:spTree>
    <p:extLst>
      <p:ext uri="{BB962C8B-B14F-4D97-AF65-F5344CB8AC3E}">
        <p14:creationId xmlns:p14="http://schemas.microsoft.com/office/powerpoint/2010/main" val="389712375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78EE178-9922-875D-09E6-A2FA5F5315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348C53-2B90-4394-84B0-5D44C424A1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F847D-0CBC-492B-6858-6404AD6A03C0}"/>
              </a:ext>
            </a:extLst>
          </p:cNvPr>
          <p:cNvSpPr>
            <a:spLocks noGrp="1" noChangeArrowheads="1"/>
          </p:cNvSpPr>
          <p:nvPr>
            <p:ph type="sldNum" sz="quarter" idx="12"/>
          </p:nvPr>
        </p:nvSpPr>
        <p:spPr>
          <a:ln/>
        </p:spPr>
        <p:txBody>
          <a:bodyPr/>
          <a:lstStyle>
            <a:lvl1pPr>
              <a:defRPr/>
            </a:lvl1pPr>
          </a:lstStyle>
          <a:p>
            <a:pPr>
              <a:defRPr/>
            </a:pPr>
            <a:fld id="{02FC2D79-9CDF-4923-8F9E-A7589EEDE521}" type="slidenum">
              <a:rPr lang="en-US" altLang="en-US"/>
              <a:pPr>
                <a:defRPr/>
              </a:pPr>
              <a:t>‹#›</a:t>
            </a:fld>
            <a:endParaRPr lang="en-US" altLang="en-US"/>
          </a:p>
        </p:txBody>
      </p:sp>
    </p:spTree>
    <p:extLst>
      <p:ext uri="{BB962C8B-B14F-4D97-AF65-F5344CB8AC3E}">
        <p14:creationId xmlns:p14="http://schemas.microsoft.com/office/powerpoint/2010/main" val="393753717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DCC5AB-5B35-ED6A-5CB5-609CB80824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95EB13-83C0-267A-BD0A-4EFF0116B7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9B47F2-1D02-3C69-39BC-8F008EBF8D73}"/>
              </a:ext>
            </a:extLst>
          </p:cNvPr>
          <p:cNvSpPr>
            <a:spLocks noGrp="1" noChangeArrowheads="1"/>
          </p:cNvSpPr>
          <p:nvPr>
            <p:ph type="sldNum" sz="quarter" idx="12"/>
          </p:nvPr>
        </p:nvSpPr>
        <p:spPr>
          <a:ln/>
        </p:spPr>
        <p:txBody>
          <a:bodyPr/>
          <a:lstStyle>
            <a:lvl1pPr>
              <a:defRPr/>
            </a:lvl1pPr>
          </a:lstStyle>
          <a:p>
            <a:pPr>
              <a:defRPr/>
            </a:pPr>
            <a:fld id="{309E1224-6031-42B0-924C-D53CD612A5EA}" type="slidenum">
              <a:rPr lang="en-US" altLang="en-US"/>
              <a:pPr>
                <a:defRPr/>
              </a:pPr>
              <a:t>‹#›</a:t>
            </a:fld>
            <a:endParaRPr lang="en-US" altLang="en-US"/>
          </a:p>
        </p:txBody>
      </p:sp>
    </p:spTree>
    <p:extLst>
      <p:ext uri="{BB962C8B-B14F-4D97-AF65-F5344CB8AC3E}">
        <p14:creationId xmlns:p14="http://schemas.microsoft.com/office/powerpoint/2010/main" val="90501551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1504971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E8241F-4A36-50F4-A46E-729FF36515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0AF5D5-B3B3-B4FB-5BCF-1F5E130743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80508D-957B-DFA6-AB99-E88358F33482}"/>
              </a:ext>
            </a:extLst>
          </p:cNvPr>
          <p:cNvSpPr>
            <a:spLocks noGrp="1" noChangeArrowheads="1"/>
          </p:cNvSpPr>
          <p:nvPr>
            <p:ph type="sldNum" sz="quarter" idx="12"/>
          </p:nvPr>
        </p:nvSpPr>
        <p:spPr>
          <a:ln/>
        </p:spPr>
        <p:txBody>
          <a:bodyPr/>
          <a:lstStyle>
            <a:lvl1pPr>
              <a:defRPr/>
            </a:lvl1pPr>
          </a:lstStyle>
          <a:p>
            <a:pPr>
              <a:defRPr/>
            </a:pPr>
            <a:fld id="{D22F4E8E-04C2-4B4A-9761-268811D78876}" type="slidenum">
              <a:rPr lang="en-US" altLang="en-US"/>
              <a:pPr>
                <a:defRPr/>
              </a:pPr>
              <a:t>‹#›</a:t>
            </a:fld>
            <a:endParaRPr lang="en-US" altLang="en-US"/>
          </a:p>
        </p:txBody>
      </p:sp>
    </p:spTree>
    <p:extLst>
      <p:ext uri="{BB962C8B-B14F-4D97-AF65-F5344CB8AC3E}">
        <p14:creationId xmlns:p14="http://schemas.microsoft.com/office/powerpoint/2010/main" val="65229118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A72030-99ED-029A-0CF8-3F62F3C67E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BA2A42-FA51-E365-AA1B-55E96FC5B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86857C-7911-7104-17F8-CBE3960EE828}"/>
              </a:ext>
            </a:extLst>
          </p:cNvPr>
          <p:cNvSpPr>
            <a:spLocks noGrp="1" noChangeArrowheads="1"/>
          </p:cNvSpPr>
          <p:nvPr>
            <p:ph type="sldNum" sz="quarter" idx="12"/>
          </p:nvPr>
        </p:nvSpPr>
        <p:spPr>
          <a:ln/>
        </p:spPr>
        <p:txBody>
          <a:bodyPr/>
          <a:lstStyle>
            <a:lvl1pPr>
              <a:defRPr/>
            </a:lvl1pPr>
          </a:lstStyle>
          <a:p>
            <a:pPr>
              <a:defRPr/>
            </a:pPr>
            <a:fld id="{5143E67C-D967-4308-8274-39F81D041121}" type="slidenum">
              <a:rPr lang="en-US" altLang="en-US"/>
              <a:pPr>
                <a:defRPr/>
              </a:pPr>
              <a:t>‹#›</a:t>
            </a:fld>
            <a:endParaRPr lang="en-US" altLang="en-US"/>
          </a:p>
        </p:txBody>
      </p:sp>
    </p:spTree>
    <p:extLst>
      <p:ext uri="{BB962C8B-B14F-4D97-AF65-F5344CB8AC3E}">
        <p14:creationId xmlns:p14="http://schemas.microsoft.com/office/powerpoint/2010/main" val="239172483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359032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335888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411041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256944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69917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43515F-2279-45A7-A9FA-C98FDB808021}" type="datetimeFigureOut">
              <a:rPr lang="en-IN" smtClean="0"/>
              <a:pPr/>
              <a:t>05-04-2024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2BEBCA-DED6-4F39-9476-1A5A441BB7A7}" type="slidenum">
              <a:rPr lang="en-IN" smtClean="0"/>
              <a:pPr/>
              <a:t>‹#›</a:t>
            </a:fld>
            <a:endParaRPr lang="en-IN"/>
          </a:p>
        </p:txBody>
      </p:sp>
    </p:spTree>
    <p:extLst>
      <p:ext uri="{BB962C8B-B14F-4D97-AF65-F5344CB8AC3E}">
        <p14:creationId xmlns:p14="http://schemas.microsoft.com/office/powerpoint/2010/main" val="231508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43515F-2279-45A7-A9FA-C98FDB808021}" type="datetimeFigureOut">
              <a:rPr lang="en-IN" smtClean="0"/>
              <a:pPr/>
              <a:t>05-04-2024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62BEBCA-DED6-4F39-9476-1A5A441BB7A7}" type="slidenum">
              <a:rPr lang="en-IN" smtClean="0"/>
              <a:pPr/>
              <a:t>‹#›</a:t>
            </a:fld>
            <a:endParaRPr lang="en-IN"/>
          </a:p>
        </p:txBody>
      </p:sp>
    </p:spTree>
    <p:extLst>
      <p:ext uri="{BB962C8B-B14F-4D97-AF65-F5344CB8AC3E}">
        <p14:creationId xmlns:p14="http://schemas.microsoft.com/office/powerpoint/2010/main" val="4293911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A8C7D0-E6F0-890E-AA14-AD84ECA8E5B8}"/>
              </a:ext>
            </a:extLst>
          </p:cNvPr>
          <p:cNvSpPr>
            <a:spLocks noGrp="1" noChangeArrowheads="1"/>
          </p:cNvSpPr>
          <p:nvPr>
            <p:ph type="title"/>
          </p:nvPr>
        </p:nvSpPr>
        <p:spPr bwMode="auto">
          <a:xfrm>
            <a:off x="0" y="2286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C91B3A3-FEC7-2F65-AE44-DFA8FF5EA1B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30F35A-63E5-199D-5418-6E49CB5B9F08}"/>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1B441727-EFAF-8815-AD60-EB9E4FA6B0A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3927FC99-43B0-FB15-1431-4169DDEC6F9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A1B2B0FC-C3CC-46DD-B146-3231196B9DAB}" type="slidenum">
              <a:rPr lang="en-US" altLang="en-US"/>
              <a:pPr>
                <a:defRPr/>
              </a:pPr>
              <a:t>‹#›</a:t>
            </a:fld>
            <a:endParaRPr lang="en-US" altLang="en-US"/>
          </a:p>
        </p:txBody>
      </p:sp>
      <p:grpSp>
        <p:nvGrpSpPr>
          <p:cNvPr id="1031" name="Group 9">
            <a:extLst>
              <a:ext uri="{FF2B5EF4-FFF2-40B4-BE49-F238E27FC236}">
                <a16:creationId xmlns:a16="http://schemas.microsoft.com/office/drawing/2014/main" id="{064CA99F-81F1-DE27-4820-CAFF98E81EDC}"/>
              </a:ext>
            </a:extLst>
          </p:cNvPr>
          <p:cNvGrpSpPr>
            <a:grpSpLocks/>
          </p:cNvGrpSpPr>
          <p:nvPr userDrawn="1"/>
        </p:nvGrpSpPr>
        <p:grpSpPr bwMode="auto">
          <a:xfrm>
            <a:off x="10325102" y="5486400"/>
            <a:ext cx="1828800" cy="1371600"/>
            <a:chOff x="4878" y="3456"/>
            <a:chExt cx="864" cy="864"/>
          </a:xfrm>
        </p:grpSpPr>
        <p:pic>
          <p:nvPicPr>
            <p:cNvPr id="1032" name="Picture 7" descr="spine icon">
              <a:extLst>
                <a:ext uri="{FF2B5EF4-FFF2-40B4-BE49-F238E27FC236}">
                  <a16:creationId xmlns:a16="http://schemas.microsoft.com/office/drawing/2014/main" id="{7AFB6F29-1FE0-2751-E171-2A31E63BDE7E}"/>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78" y="345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8">
              <a:extLst>
                <a:ext uri="{FF2B5EF4-FFF2-40B4-BE49-F238E27FC236}">
                  <a16:creationId xmlns:a16="http://schemas.microsoft.com/office/drawing/2014/main" id="{B57739B3-2204-433A-AAD6-6D8BC4BD9871}"/>
                </a:ext>
              </a:extLst>
            </p:cNvPr>
            <p:cNvSpPr>
              <a:spLocks noChangeArrowheads="1"/>
            </p:cNvSpPr>
            <p:nvPr userDrawn="1"/>
          </p:nvSpPr>
          <p:spPr bwMode="auto">
            <a:xfrm>
              <a:off x="4970" y="3725"/>
              <a:ext cx="68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C82E32"/>
                  </a:solidFill>
                  <a:latin typeface="Times New Roman" panose="02020603050405020304" pitchFamily="18" charset="0"/>
                </a:rPr>
                <a:t>Chemical</a:t>
              </a:r>
            </a:p>
            <a:p>
              <a:pPr algn="ctr"/>
              <a:r>
                <a:rPr lang="en-US" altLang="en-US" sz="1400">
                  <a:solidFill>
                    <a:srgbClr val="C82E32"/>
                  </a:solidFill>
                  <a:latin typeface="Times New Roman" panose="02020603050405020304" pitchFamily="18" charset="0"/>
                </a:rPr>
                <a:t>Thermodynamics</a:t>
              </a:r>
            </a:p>
          </p:txBody>
        </p:sp>
      </p:grpSp>
    </p:spTree>
    <p:extLst>
      <p:ext uri="{BB962C8B-B14F-4D97-AF65-F5344CB8AC3E}">
        <p14:creationId xmlns:p14="http://schemas.microsoft.com/office/powerpoint/2010/main" val="14865977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ransition spd="slow">
    <p:fade/>
  </p:transition>
  <p:txStyles>
    <p:titleStyle>
      <a:lvl1pPr algn="ctr" rtl="0" eaLnBrk="0" fontAlgn="base" hangingPunct="0">
        <a:spcBef>
          <a:spcPct val="0"/>
        </a:spcBef>
        <a:spcAft>
          <a:spcPct val="0"/>
        </a:spcAft>
        <a:defRPr sz="4400">
          <a:solidFill>
            <a:srgbClr val="C82E32"/>
          </a:solidFill>
          <a:latin typeface="+mj-lt"/>
          <a:ea typeface="+mj-ea"/>
          <a:cs typeface="+mj-cs"/>
        </a:defRPr>
      </a:lvl1pPr>
      <a:lvl2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2pPr>
      <a:lvl3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3pPr>
      <a:lvl4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4pPr>
      <a:lvl5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5pPr>
      <a:lvl6pPr marL="457200" algn="ctr" rtl="0" fontAlgn="base">
        <a:spcBef>
          <a:spcPct val="0"/>
        </a:spcBef>
        <a:spcAft>
          <a:spcPct val="0"/>
        </a:spcAft>
        <a:defRPr sz="4400">
          <a:solidFill>
            <a:srgbClr val="C82E32"/>
          </a:solidFill>
          <a:latin typeface="Arial" pitchFamily="34" charset="0"/>
          <a:ea typeface="ＭＳ Ｐゴシック" pitchFamily="34" charset="-128"/>
        </a:defRPr>
      </a:lvl6pPr>
      <a:lvl7pPr marL="914400" algn="ctr" rtl="0" fontAlgn="base">
        <a:spcBef>
          <a:spcPct val="0"/>
        </a:spcBef>
        <a:spcAft>
          <a:spcPct val="0"/>
        </a:spcAft>
        <a:defRPr sz="4400">
          <a:solidFill>
            <a:srgbClr val="C82E32"/>
          </a:solidFill>
          <a:latin typeface="Arial" pitchFamily="34" charset="0"/>
          <a:ea typeface="ＭＳ Ｐゴシック" pitchFamily="34" charset="-128"/>
        </a:defRPr>
      </a:lvl7pPr>
      <a:lvl8pPr marL="1371600" algn="ctr" rtl="0" fontAlgn="base">
        <a:spcBef>
          <a:spcPct val="0"/>
        </a:spcBef>
        <a:spcAft>
          <a:spcPct val="0"/>
        </a:spcAft>
        <a:defRPr sz="4400">
          <a:solidFill>
            <a:srgbClr val="C82E32"/>
          </a:solidFill>
          <a:latin typeface="Arial" pitchFamily="34" charset="0"/>
          <a:ea typeface="ＭＳ Ｐゴシック" pitchFamily="34" charset="-128"/>
        </a:defRPr>
      </a:lvl8pPr>
      <a:lvl9pPr marL="1828800" algn="ctr" rtl="0" fontAlgn="base">
        <a:spcBef>
          <a:spcPct val="0"/>
        </a:spcBef>
        <a:spcAft>
          <a:spcPct val="0"/>
        </a:spcAft>
        <a:defRPr sz="4400">
          <a:solidFill>
            <a:srgbClr val="C82E3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rgbClr val="C82E32"/>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sz="2800">
          <a:solidFill>
            <a:srgbClr val="C82E32"/>
          </a:solidFill>
          <a:latin typeface="+mn-lt"/>
          <a:ea typeface="+mn-ea"/>
        </a:defRPr>
      </a:lvl2pPr>
      <a:lvl3pPr marL="1143000" indent="-228600" algn="l" rtl="0" eaLnBrk="0" fontAlgn="base" hangingPunct="0">
        <a:spcBef>
          <a:spcPct val="20000"/>
        </a:spcBef>
        <a:spcAft>
          <a:spcPct val="0"/>
        </a:spcAft>
        <a:buChar char="•"/>
        <a:defRPr sz="2400">
          <a:solidFill>
            <a:srgbClr val="C82E32"/>
          </a:solidFill>
          <a:latin typeface="+mn-lt"/>
          <a:ea typeface="+mn-ea"/>
        </a:defRPr>
      </a:lvl3pPr>
      <a:lvl4pPr marL="1600200" indent="-228600" algn="l" rtl="0" eaLnBrk="0" fontAlgn="base" hangingPunct="0">
        <a:spcBef>
          <a:spcPct val="20000"/>
        </a:spcBef>
        <a:spcAft>
          <a:spcPct val="0"/>
        </a:spcAft>
        <a:buChar char="–"/>
        <a:defRPr sz="2000">
          <a:solidFill>
            <a:srgbClr val="C82E32"/>
          </a:solidFill>
          <a:latin typeface="+mn-lt"/>
          <a:ea typeface="+mn-ea"/>
        </a:defRPr>
      </a:lvl4pPr>
      <a:lvl5pPr marL="2057400" indent="-228600" algn="l" rtl="0" eaLnBrk="0" fontAlgn="base" hangingPunct="0">
        <a:spcBef>
          <a:spcPct val="20000"/>
        </a:spcBef>
        <a:spcAft>
          <a:spcPct val="0"/>
        </a:spcAft>
        <a:buChar char="»"/>
        <a:defRPr sz="2000">
          <a:solidFill>
            <a:srgbClr val="C82E32"/>
          </a:solidFill>
          <a:latin typeface="+mn-lt"/>
          <a:ea typeface="+mn-ea"/>
        </a:defRPr>
      </a:lvl5pPr>
      <a:lvl6pPr marL="2514600" indent="-228600" algn="l" rtl="0" fontAlgn="base">
        <a:spcBef>
          <a:spcPct val="20000"/>
        </a:spcBef>
        <a:spcAft>
          <a:spcPct val="0"/>
        </a:spcAft>
        <a:buChar char="»"/>
        <a:defRPr sz="2000">
          <a:solidFill>
            <a:srgbClr val="C82E32"/>
          </a:solidFill>
          <a:latin typeface="+mn-lt"/>
          <a:ea typeface="+mn-ea"/>
        </a:defRPr>
      </a:lvl6pPr>
      <a:lvl7pPr marL="2971800" indent="-228600" algn="l" rtl="0" fontAlgn="base">
        <a:spcBef>
          <a:spcPct val="20000"/>
        </a:spcBef>
        <a:spcAft>
          <a:spcPct val="0"/>
        </a:spcAft>
        <a:buChar char="»"/>
        <a:defRPr sz="2000">
          <a:solidFill>
            <a:srgbClr val="C82E32"/>
          </a:solidFill>
          <a:latin typeface="+mn-lt"/>
          <a:ea typeface="+mn-ea"/>
        </a:defRPr>
      </a:lvl7pPr>
      <a:lvl8pPr marL="3429000" indent="-228600" algn="l" rtl="0" fontAlgn="base">
        <a:spcBef>
          <a:spcPct val="20000"/>
        </a:spcBef>
        <a:spcAft>
          <a:spcPct val="0"/>
        </a:spcAft>
        <a:buChar char="»"/>
        <a:defRPr sz="2000">
          <a:solidFill>
            <a:srgbClr val="C82E32"/>
          </a:solidFill>
          <a:latin typeface="+mn-lt"/>
          <a:ea typeface="+mn-ea"/>
        </a:defRPr>
      </a:lvl8pPr>
      <a:lvl9pPr marL="3886200" indent="-228600" algn="l" rtl="0" fontAlgn="base">
        <a:spcBef>
          <a:spcPct val="20000"/>
        </a:spcBef>
        <a:spcAft>
          <a:spcPct val="0"/>
        </a:spcAft>
        <a:buChar char="»"/>
        <a:defRPr sz="2000">
          <a:solidFill>
            <a:srgbClr val="C82E3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87883F7-8FE1-D613-53AA-D7831A34D4A0}"/>
              </a:ext>
            </a:extLst>
          </p:cNvPr>
          <p:cNvSpPr>
            <a:spLocks noGrp="1" noChangeArrowheads="1"/>
          </p:cNvSpPr>
          <p:nvPr>
            <p:ph type="title"/>
          </p:nvPr>
        </p:nvSpPr>
        <p:spPr>
          <a:xfrm>
            <a:off x="1524000" y="868363"/>
            <a:ext cx="9144000" cy="1143000"/>
          </a:xfrm>
        </p:spPr>
        <p:txBody>
          <a:bodyPr/>
          <a:lstStyle/>
          <a:p>
            <a:r>
              <a:rPr lang="en-IN" altLang="en-US" sz="2000" b="1" dirty="0">
                <a:solidFill>
                  <a:srgbClr val="00B050"/>
                </a:solidFill>
              </a:rPr>
              <a:t>JANATA SHIKSHAN SANTHA’S</a:t>
            </a:r>
            <a:br>
              <a:rPr lang="en-IN" altLang="en-US" sz="2000" b="1" dirty="0">
                <a:solidFill>
                  <a:srgbClr val="00B050"/>
                </a:solidFill>
              </a:rPr>
            </a:br>
            <a:r>
              <a:rPr lang="en-IN" altLang="en-US" sz="2000" b="1" dirty="0">
                <a:solidFill>
                  <a:srgbClr val="00B050"/>
                </a:solidFill>
              </a:rPr>
              <a:t>KISAN VEER MAHAVIDYALAYA, WAI</a:t>
            </a:r>
            <a:br>
              <a:rPr lang="en-IN" altLang="en-US" sz="2000" b="1" dirty="0">
                <a:solidFill>
                  <a:srgbClr val="00B050"/>
                </a:solidFill>
              </a:rPr>
            </a:br>
            <a:r>
              <a:rPr lang="en-IN" altLang="en-US" sz="2000" b="1" dirty="0">
                <a:solidFill>
                  <a:srgbClr val="00B050"/>
                </a:solidFill>
              </a:rPr>
              <a:t>DEPARTMENT OF CHEMISTRY</a:t>
            </a:r>
          </a:p>
        </p:txBody>
      </p:sp>
      <p:sp>
        <p:nvSpPr>
          <p:cNvPr id="3" name="Content Placeholder 2">
            <a:extLst>
              <a:ext uri="{FF2B5EF4-FFF2-40B4-BE49-F238E27FC236}">
                <a16:creationId xmlns:a16="http://schemas.microsoft.com/office/drawing/2014/main" id="{D1539CC1-BF07-C63B-C2EF-8E1F4BFF7790}"/>
              </a:ext>
            </a:extLst>
          </p:cNvPr>
          <p:cNvSpPr>
            <a:spLocks noGrp="1"/>
          </p:cNvSpPr>
          <p:nvPr>
            <p:ph idx="1"/>
          </p:nvPr>
        </p:nvSpPr>
        <p:spPr>
          <a:xfrm>
            <a:off x="2209800" y="2382838"/>
            <a:ext cx="7772400" cy="2749550"/>
          </a:xfrm>
        </p:spPr>
        <p:txBody>
          <a:bodyPr/>
          <a:lstStyle/>
          <a:p>
            <a:pPr marL="0" indent="0" algn="ctr">
              <a:buNone/>
              <a:defRPr/>
            </a:pPr>
            <a:r>
              <a:rPr lang="en-IN" sz="3600" b="1" dirty="0">
                <a:solidFill>
                  <a:srgbClr val="00197D"/>
                </a:solidFill>
              </a:rPr>
              <a:t>TOPIC- CHEMICAL KINETICS</a:t>
            </a:r>
          </a:p>
          <a:p>
            <a:pPr marL="0" indent="0" algn="ctr">
              <a:buNone/>
              <a:defRPr/>
            </a:pPr>
            <a:r>
              <a:rPr lang="en-IN" b="1" dirty="0">
                <a:solidFill>
                  <a:schemeClr val="accent1">
                    <a:lumMod val="50000"/>
                  </a:schemeClr>
                </a:solidFill>
              </a:rPr>
              <a:t>BSc I</a:t>
            </a:r>
          </a:p>
          <a:p>
            <a:pPr marL="0" indent="0" algn="ctr">
              <a:buNone/>
              <a:defRPr/>
            </a:pPr>
            <a:r>
              <a:rPr lang="en-IN" b="1" dirty="0">
                <a:solidFill>
                  <a:schemeClr val="accent1">
                    <a:lumMod val="50000"/>
                  </a:schemeClr>
                </a:solidFill>
              </a:rPr>
              <a:t>SEMESTER II</a:t>
            </a:r>
          </a:p>
          <a:p>
            <a:pPr marL="0" indent="0" algn="ctr">
              <a:buNone/>
              <a:defRPr/>
            </a:pPr>
            <a:r>
              <a:rPr lang="en-IN" b="1" dirty="0">
                <a:solidFill>
                  <a:schemeClr val="accent1">
                    <a:lumMod val="50000"/>
                  </a:schemeClr>
                </a:solidFill>
              </a:rPr>
              <a:t>PAPER III PHYSICAL CHEMISTRY</a:t>
            </a:r>
          </a:p>
        </p:txBody>
      </p:sp>
      <p:sp>
        <p:nvSpPr>
          <p:cNvPr id="3076" name="TextBox 3">
            <a:extLst>
              <a:ext uri="{FF2B5EF4-FFF2-40B4-BE49-F238E27FC236}">
                <a16:creationId xmlns:a16="http://schemas.microsoft.com/office/drawing/2014/main" id="{A6D037B5-EDB0-DA38-9E4F-638B755F13CC}"/>
              </a:ext>
            </a:extLst>
          </p:cNvPr>
          <p:cNvSpPr txBox="1">
            <a:spLocks noChangeArrowheads="1"/>
          </p:cNvSpPr>
          <p:nvPr/>
        </p:nvSpPr>
        <p:spPr bwMode="auto">
          <a:xfrm>
            <a:off x="3124200" y="5237163"/>
            <a:ext cx="6172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0" fontAlgn="base" hangingPunct="0">
              <a:spcBef>
                <a:spcPct val="0"/>
              </a:spcBef>
              <a:spcAft>
                <a:spcPct val="0"/>
              </a:spcAft>
            </a:pPr>
            <a:r>
              <a:rPr lang="en-IN" altLang="en-US" sz="2000" b="1">
                <a:solidFill>
                  <a:srgbClr val="7030A0"/>
                </a:solidFill>
              </a:rPr>
              <a:t>PRESENTED BY</a:t>
            </a:r>
          </a:p>
          <a:p>
            <a:pPr algn="ctr" defTabSz="914400" eaLnBrk="0" fontAlgn="base" hangingPunct="0">
              <a:spcBef>
                <a:spcPct val="0"/>
              </a:spcBef>
              <a:spcAft>
                <a:spcPct val="0"/>
              </a:spcAft>
            </a:pPr>
            <a:r>
              <a:rPr lang="en-IN" altLang="en-US" b="1">
                <a:solidFill>
                  <a:srgbClr val="0070C0"/>
                </a:solidFill>
              </a:rPr>
              <a:t>MISS. RAJESHWARI SHIVAJI KAMATE</a:t>
            </a:r>
          </a:p>
        </p:txBody>
      </p:sp>
      <p:sp>
        <p:nvSpPr>
          <p:cNvPr id="2" name="TextBox 1">
            <a:extLst>
              <a:ext uri="{FF2B5EF4-FFF2-40B4-BE49-F238E27FC236}">
                <a16:creationId xmlns:a16="http://schemas.microsoft.com/office/drawing/2014/main" id="{ADBEDA0F-E0AD-43C9-83C1-EC072FF102E7}"/>
              </a:ext>
            </a:extLst>
          </p:cNvPr>
          <p:cNvSpPr txBox="1"/>
          <p:nvPr/>
        </p:nvSpPr>
        <p:spPr>
          <a:xfrm>
            <a:off x="10136459" y="5508702"/>
            <a:ext cx="1862253" cy="1143000"/>
          </a:xfrm>
          <a:prstGeom prst="rect">
            <a:avLst/>
          </a:prstGeom>
          <a:solidFill>
            <a:schemeClr val="bg1"/>
          </a:solidFill>
          <a:ln>
            <a:solidFill>
              <a:schemeClr val="bg1"/>
            </a:solidFill>
          </a:ln>
        </p:spPr>
        <p:txBody>
          <a:bodyPr wrap="square" rtlCol="0">
            <a:spAutoFit/>
          </a:bodyPr>
          <a:lstStyle/>
          <a:p>
            <a:endParaRPr lang="en-IN"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48602">
            <a:extLst>
              <a:ext uri="{FF2B5EF4-FFF2-40B4-BE49-F238E27FC236}">
                <a16:creationId xmlns:a16="http://schemas.microsoft.com/office/drawing/2014/main" id="{8A4F41F1-3F6F-4E38-8436-D3C3A4206CDF}"/>
              </a:ext>
            </a:extLst>
          </p:cNvPr>
          <p:cNvSpPr txBox="1">
            <a:spLocks noRot="1" noChangeAspect="1" noMove="1" noResize="1" noEditPoints="1" noAdjustHandles="1" noChangeArrowheads="1" noChangeShapeType="1" noTextEdit="1"/>
          </p:cNvSpPr>
          <p:nvPr/>
        </p:nvSpPr>
        <p:spPr>
          <a:xfrm>
            <a:off x="0" y="16134"/>
            <a:ext cx="12197025" cy="6863417"/>
          </a:xfrm>
          <a:prstGeom prst="rect">
            <a:avLst/>
          </a:prstGeom>
          <a:blipFill>
            <a:blip r:embed="rId2"/>
            <a:stretch>
              <a:fillRect l="-1098" r="-949"/>
            </a:stretch>
          </a:blipFill>
        </p:spPr>
        <p:txBody>
          <a:bodyPr/>
          <a:lstStyle/>
          <a:p>
            <a:r>
              <a:rPr lang="en-IN">
                <a:noFill/>
              </a:rPr>
              <a:t> </a:t>
            </a:r>
          </a:p>
        </p:txBody>
      </p:sp>
    </p:spTree>
    <p:extLst>
      <p:ext uri="{BB962C8B-B14F-4D97-AF65-F5344CB8AC3E}">
        <p14:creationId xmlns:p14="http://schemas.microsoft.com/office/powerpoint/2010/main" val="342638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67C009-D343-4EF4-8408-7985F5E7C7F4}"/>
              </a:ext>
            </a:extLst>
          </p:cNvPr>
          <p:cNvSpPr>
            <a:spLocks noRot="1" noChangeAspect="1" noMove="1" noResize="1" noEditPoints="1" noAdjustHandles="1" noChangeArrowheads="1" noChangeShapeType="1" noTextEdit="1"/>
          </p:cNvSpPr>
          <p:nvPr/>
        </p:nvSpPr>
        <p:spPr>
          <a:xfrm>
            <a:off x="0" y="0"/>
            <a:ext cx="12192000" cy="7568097"/>
          </a:xfrm>
          <a:prstGeom prst="rect">
            <a:avLst/>
          </a:prstGeom>
          <a:blipFill>
            <a:blip r:embed="rId2"/>
            <a:stretch>
              <a:fillRect l="-350" t="-322"/>
            </a:stretch>
          </a:blipFill>
        </p:spPr>
        <p:txBody>
          <a:bodyPr/>
          <a:lstStyle/>
          <a:p>
            <a:r>
              <a:rPr lang="en-IN">
                <a:noFill/>
              </a:rPr>
              <a:t> </a:t>
            </a:r>
          </a:p>
        </p:txBody>
      </p:sp>
    </p:spTree>
    <p:extLst>
      <p:ext uri="{BB962C8B-B14F-4D97-AF65-F5344CB8AC3E}">
        <p14:creationId xmlns:p14="http://schemas.microsoft.com/office/powerpoint/2010/main" val="414423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49BA4E-9889-42AF-B090-C456144ABFB7}"/>
              </a:ext>
            </a:extLst>
          </p:cNvPr>
          <p:cNvSpPr>
            <a:spLocks noRot="1" noChangeAspect="1" noMove="1" noResize="1" noEditPoints="1" noAdjustHandles="1" noChangeArrowheads="1" noChangeShapeType="1" noTextEdit="1"/>
          </p:cNvSpPr>
          <p:nvPr/>
        </p:nvSpPr>
        <p:spPr>
          <a:xfrm>
            <a:off x="0" y="11070"/>
            <a:ext cx="12192000" cy="6970563"/>
          </a:xfrm>
          <a:prstGeom prst="rect">
            <a:avLst/>
          </a:prstGeom>
          <a:blipFill>
            <a:blip r:embed="rId2"/>
            <a:stretch>
              <a:fillRect l="-699" t="-611" r="-699"/>
            </a:stretch>
          </a:blipFill>
        </p:spPr>
        <p:txBody>
          <a:bodyPr/>
          <a:lstStyle/>
          <a:p>
            <a:r>
              <a:rPr lang="en-IN">
                <a:noFill/>
              </a:rPr>
              <a:t> </a:t>
            </a:r>
          </a:p>
        </p:txBody>
      </p:sp>
    </p:spTree>
    <p:extLst>
      <p:ext uri="{BB962C8B-B14F-4D97-AF65-F5344CB8AC3E}">
        <p14:creationId xmlns:p14="http://schemas.microsoft.com/office/powerpoint/2010/main" val="182187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8F63E7-B0B5-4996-9526-FD9D01CF56A1}"/>
              </a:ext>
            </a:extLst>
          </p:cNvPr>
          <p:cNvSpPr>
            <a:spLocks noRot="1" noChangeAspect="1" noMove="1" noResize="1" noEditPoints="1" noAdjustHandles="1" noChangeArrowheads="1" noChangeShapeType="1" noTextEdit="1"/>
          </p:cNvSpPr>
          <p:nvPr/>
        </p:nvSpPr>
        <p:spPr>
          <a:xfrm>
            <a:off x="0" y="0"/>
            <a:ext cx="12192000" cy="7053726"/>
          </a:xfrm>
          <a:prstGeom prst="rect">
            <a:avLst/>
          </a:prstGeom>
          <a:blipFill rotWithShape="1">
            <a:blip r:embed="rId2"/>
            <a:stretch>
              <a:fillRect l="-1199" t="-1122" r="-1948"/>
            </a:stretch>
          </a:blipFill>
        </p:spPr>
        <p:txBody>
          <a:bodyPr/>
          <a:lstStyle/>
          <a:p>
            <a:r>
              <a:rPr lang="en-US">
                <a:noFill/>
              </a:rPr>
              <a:t> </a:t>
            </a:r>
          </a:p>
        </p:txBody>
      </p:sp>
    </p:spTree>
    <p:extLst>
      <p:ext uri="{BB962C8B-B14F-4D97-AF65-F5344CB8AC3E}">
        <p14:creationId xmlns:p14="http://schemas.microsoft.com/office/powerpoint/2010/main" val="140715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48585">
            <a:extLst>
              <a:ext uri="{FF2B5EF4-FFF2-40B4-BE49-F238E27FC236}">
                <a16:creationId xmlns:a16="http://schemas.microsoft.com/office/drawing/2014/main" id="{C20703EF-BCE0-45E2-8461-4EB2708BC738}"/>
              </a:ext>
            </a:extLst>
          </p:cNvPr>
          <p:cNvSpPr txBox="1">
            <a:spLocks noRot="1" noChangeAspect="1" noMove="1" noResize="1" noEditPoints="1" noAdjustHandles="1" noChangeArrowheads="1" noChangeShapeType="1" noTextEdit="1"/>
          </p:cNvSpPr>
          <p:nvPr/>
        </p:nvSpPr>
        <p:spPr>
          <a:xfrm>
            <a:off x="0" y="0"/>
            <a:ext cx="12266609" cy="7097456"/>
          </a:xfrm>
          <a:prstGeom prst="rect">
            <a:avLst/>
          </a:prstGeom>
          <a:blipFill>
            <a:blip r:embed="rId2"/>
            <a:stretch>
              <a:fillRect l="-695" r="-596"/>
            </a:stretch>
          </a:blipFill>
        </p:spPr>
        <p:txBody>
          <a:bodyPr/>
          <a:lstStyle/>
          <a:p>
            <a:r>
              <a:rPr lang="en-IN">
                <a:noFill/>
              </a:rPr>
              <a:t> </a:t>
            </a:r>
          </a:p>
        </p:txBody>
      </p:sp>
    </p:spTree>
    <p:extLst>
      <p:ext uri="{BB962C8B-B14F-4D97-AF65-F5344CB8AC3E}">
        <p14:creationId xmlns:p14="http://schemas.microsoft.com/office/powerpoint/2010/main" val="162666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CBFA9-35E8-4B3A-A9CD-4D27812F73AC}"/>
              </a:ext>
            </a:extLst>
          </p:cNvPr>
          <p:cNvSpPr>
            <a:spLocks noRot="1" noChangeAspect="1" noMove="1" noResize="1" noEditPoints="1" noAdjustHandles="1" noChangeArrowheads="1" noChangeShapeType="1" noTextEdit="1"/>
          </p:cNvSpPr>
          <p:nvPr/>
        </p:nvSpPr>
        <p:spPr>
          <a:xfrm>
            <a:off x="53993" y="0"/>
            <a:ext cx="12238473" cy="6885489"/>
          </a:xfrm>
          <a:prstGeom prst="rect">
            <a:avLst/>
          </a:prstGeom>
          <a:blipFill rotWithShape="1">
            <a:blip r:embed="rId2"/>
            <a:stretch>
              <a:fillRect l="-347" t="-605"/>
            </a:stretch>
          </a:blipFill>
        </p:spPr>
        <p:txBody>
          <a:bodyPr/>
          <a:lstStyle/>
          <a:p>
            <a:r>
              <a:rPr lang="en-US">
                <a:noFill/>
              </a:rPr>
              <a:t> </a:t>
            </a:r>
          </a:p>
        </p:txBody>
      </p:sp>
    </p:spTree>
    <p:extLst>
      <p:ext uri="{BB962C8B-B14F-4D97-AF65-F5344CB8AC3E}">
        <p14:creationId xmlns:p14="http://schemas.microsoft.com/office/powerpoint/2010/main" val="373789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Rectangle 1"/>
          <p:cNvSpPr>
            <a:spLocks noRot="1" noChangeAspect="1" noMove="1" noResize="1" noEditPoints="1" noAdjustHandles="1" noChangeArrowheads="1" noChangeShapeType="1" noTextEdit="1"/>
          </p:cNvSpPr>
          <p:nvPr/>
        </p:nvSpPr>
        <p:spPr>
          <a:xfrm>
            <a:off x="0" y="0"/>
            <a:ext cx="12255855" cy="6794968"/>
          </a:xfrm>
          <a:prstGeom prst="rect">
            <a:avLst/>
          </a:prstGeom>
          <a:blipFill rotWithShape="1">
            <a:blip r:embed="rId2"/>
            <a:stretch>
              <a:fillRect l="-699" t="-617" r="-949"/>
            </a:stretch>
          </a:blipFill>
        </p:spPr>
        <p:txBody>
          <a:bodyPr/>
          <a:lstStyle/>
          <a:p>
            <a:r>
              <a:rPr lang="en-US">
                <a:noFill/>
              </a:rPr>
              <a:t> </a:t>
            </a:r>
          </a:p>
        </p:txBody>
      </p:sp>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2097168"/>
          <p:cNvPicPr>
            <a:picLocks/>
          </p:cNvPicPr>
          <p:nvPr/>
        </p:nvPicPr>
        <p:blipFill>
          <a:blip r:embed="rId2"/>
          <a:stretch>
            <a:fillRect/>
          </a:stretch>
        </p:blipFill>
        <p:spPr>
          <a:xfrm>
            <a:off x="0" y="0"/>
            <a:ext cx="5965482" cy="7261976"/>
          </a:xfrm>
          <a:prstGeom prst="rect">
            <a:avLst/>
          </a:prstGeom>
        </p:spPr>
      </p:pic>
      <p:pic>
        <p:nvPicPr>
          <p:cNvPr id="2097170" name="Picture 2097169"/>
          <p:cNvPicPr>
            <a:picLocks/>
          </p:cNvPicPr>
          <p:nvPr/>
        </p:nvPicPr>
        <p:blipFill>
          <a:blip r:embed="rId3"/>
          <a:stretch>
            <a:fillRect/>
          </a:stretch>
        </p:blipFill>
        <p:spPr>
          <a:xfrm>
            <a:off x="5894725" y="0"/>
            <a:ext cx="6297275" cy="7427902"/>
          </a:xfrm>
          <a:prstGeom prst="rect">
            <a:avLst/>
          </a:prstGeom>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2097170"/>
          <p:cNvPicPr>
            <a:picLocks/>
          </p:cNvPicPr>
          <p:nvPr/>
        </p:nvPicPr>
        <p:blipFill>
          <a:blip r:embed="rId2"/>
          <a:stretch>
            <a:fillRect/>
          </a:stretch>
        </p:blipFill>
        <p:spPr>
          <a:xfrm>
            <a:off x="0" y="0"/>
            <a:ext cx="12144411" cy="6858000"/>
          </a:xfrm>
          <a:prstGeom prst="rect">
            <a:avLst/>
          </a:prstGeom>
        </p:spPr>
      </p:pic>
    </p:spTree>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2097171"/>
          <p:cNvPicPr>
            <a:picLocks/>
          </p:cNvPicPr>
          <p:nvPr/>
        </p:nvPicPr>
        <p:blipFill>
          <a:blip r:embed="rId2"/>
          <a:stretch>
            <a:fillRect/>
          </a:stretch>
        </p:blipFill>
        <p:spPr>
          <a:xfrm rot="4614">
            <a:off x="29" y="-52400"/>
            <a:ext cx="6097946" cy="6908642"/>
          </a:xfrm>
          <a:prstGeom prst="rect">
            <a:avLst/>
          </a:prstGeom>
        </p:spPr>
      </p:pic>
      <p:pic>
        <p:nvPicPr>
          <p:cNvPr id="2097173" name="Picture 2097172"/>
          <p:cNvPicPr>
            <a:picLocks/>
          </p:cNvPicPr>
          <p:nvPr/>
        </p:nvPicPr>
        <p:blipFill>
          <a:blip r:embed="rId3"/>
          <a:stretch>
            <a:fillRect/>
          </a:stretch>
        </p:blipFill>
        <p:spPr>
          <a:xfrm>
            <a:off x="5810642" y="-56489"/>
            <a:ext cx="6404612" cy="69788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extLst>
          <p:ext uri="http://mobile.wps.cn/transition/2016/1">
            <p:transition xmlns="" val="wps_twist_l_1500"/>
          </p:ext>
        </p:extLs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48583">
            <a:extLst>
              <a:ext uri="{FF2B5EF4-FFF2-40B4-BE49-F238E27FC236}">
                <a16:creationId xmlns:a16="http://schemas.microsoft.com/office/drawing/2014/main" id="{72AACAEE-78ED-4A6C-B528-3E4B78F83CCE}"/>
              </a:ext>
            </a:extLst>
          </p:cNvPr>
          <p:cNvSpPr txBox="1"/>
          <p:nvPr/>
        </p:nvSpPr>
        <p:spPr>
          <a:xfrm>
            <a:off x="0" y="0"/>
            <a:ext cx="12192000" cy="686341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Introduction</a:t>
            </a:r>
          </a:p>
          <a:p>
            <a:pPr marL="342900" indent="-342900">
              <a:lnSpc>
                <a:spcPct val="150000"/>
              </a:lnSpc>
              <a:buFont typeface="Wingdings" panose="05000000000000000000" pitchFamily="2" charset="2"/>
              <a:buChar char="§"/>
            </a:pPr>
            <a:r>
              <a:rPr lang="en-GB" sz="2000" dirty="0">
                <a:solidFill>
                  <a:srgbClr val="000000"/>
                </a:solidFill>
                <a:latin typeface="Times New Roman" panose="02020603050405020304" pitchFamily="18" charset="0"/>
                <a:cs typeface="Times New Roman" panose="02020603050405020304" pitchFamily="18" charset="0"/>
              </a:rPr>
              <a:t> </a:t>
            </a:r>
            <a:r>
              <a:rPr lang="en-GB" sz="2000" b="1" dirty="0">
                <a:solidFill>
                  <a:srgbClr val="000000"/>
                </a:solidFill>
                <a:latin typeface="Times New Roman" panose="02020603050405020304" pitchFamily="18" charset="0"/>
                <a:cs typeface="Times New Roman" panose="02020603050405020304" pitchFamily="18" charset="0"/>
              </a:rPr>
              <a:t>Chemical kinetics </a:t>
            </a:r>
            <a:r>
              <a:rPr lang="en-GB" sz="2000" dirty="0">
                <a:solidFill>
                  <a:srgbClr val="000000"/>
                </a:solidFill>
                <a:latin typeface="Times New Roman" panose="02020603050405020304" pitchFamily="18" charset="0"/>
                <a:cs typeface="Times New Roman" panose="02020603050405020304" pitchFamily="18" charset="0"/>
              </a:rPr>
              <a:t>is the branch of physical chemistry which deals with the study of velocity or rate of chemical reactions. </a:t>
            </a:r>
          </a:p>
          <a:p>
            <a:pPr marL="342900" indent="-342900">
              <a:lnSpc>
                <a:spcPct val="150000"/>
              </a:lnSpc>
              <a:buFont typeface="Wingdings" panose="05000000000000000000" pitchFamily="2" charset="2"/>
              <a:buChar char="§"/>
            </a:pPr>
            <a:r>
              <a:rPr lang="en-GB" sz="2000" dirty="0">
                <a:solidFill>
                  <a:srgbClr val="000000"/>
                </a:solidFill>
                <a:latin typeface="Times New Roman" panose="02020603050405020304" pitchFamily="18" charset="0"/>
                <a:cs typeface="Times New Roman" panose="02020603050405020304" pitchFamily="18" charset="0"/>
              </a:rPr>
              <a:t>Such studies understand the mechanism through which the reactants are transferred to products.</a:t>
            </a:r>
          </a:p>
          <a:p>
            <a:pPr marL="342900" indent="-342900">
              <a:lnSpc>
                <a:spcPct val="150000"/>
              </a:lnSpc>
              <a:buFont typeface="Wingdings" panose="05000000000000000000" pitchFamily="2" charset="2"/>
              <a:buChar char="§"/>
            </a:pPr>
            <a:r>
              <a:rPr lang="en-GB" sz="2000" dirty="0">
                <a:solidFill>
                  <a:srgbClr val="000000"/>
                </a:solidFill>
                <a:latin typeface="Times New Roman" panose="02020603050405020304" pitchFamily="18" charset="0"/>
                <a:cs typeface="Times New Roman" panose="02020603050405020304" pitchFamily="18" charset="0"/>
              </a:rPr>
              <a:t> Almost all chemical reactions take place under a set of conditions e.g. temperature, pressure, concentrations of reacting substances, presence of a catalyst etc. </a:t>
            </a:r>
          </a:p>
          <a:p>
            <a:pPr marL="342900" indent="-342900">
              <a:lnSpc>
                <a:spcPct val="150000"/>
              </a:lnSpc>
              <a:buFont typeface="Wingdings" panose="05000000000000000000" pitchFamily="2" charset="2"/>
              <a:buChar char="§"/>
            </a:pPr>
            <a:r>
              <a:rPr lang="en-GB" sz="2000" dirty="0">
                <a:solidFill>
                  <a:srgbClr val="000000"/>
                </a:solidFill>
                <a:latin typeface="Times New Roman" panose="02020603050405020304" pitchFamily="18" charset="0"/>
                <a:cs typeface="Times New Roman" panose="02020603050405020304" pitchFamily="18" charset="0"/>
              </a:rPr>
              <a:t>An increase in temperature will increase the rate of a chemical reaction. </a:t>
            </a:r>
          </a:p>
          <a:p>
            <a:pPr marL="342900" indent="-342900">
              <a:lnSpc>
                <a:spcPct val="150000"/>
              </a:lnSpc>
              <a:buFont typeface="Wingdings" panose="05000000000000000000" pitchFamily="2" charset="2"/>
              <a:buChar char="§"/>
            </a:pPr>
            <a:r>
              <a:rPr lang="en-GB" sz="2000" dirty="0">
                <a:solidFill>
                  <a:srgbClr val="000000"/>
                </a:solidFill>
                <a:latin typeface="Times New Roman" panose="02020603050405020304" pitchFamily="18" charset="0"/>
                <a:cs typeface="Times New Roman" panose="02020603050405020304" pitchFamily="18" charset="0"/>
              </a:rPr>
              <a:t>Similar is the effect of increase concentration of reacting substances. </a:t>
            </a:r>
          </a:p>
          <a:p>
            <a:pPr marL="342900" indent="-342900">
              <a:lnSpc>
                <a:spcPct val="150000"/>
              </a:lnSpc>
              <a:buFont typeface="Wingdings" panose="05000000000000000000" pitchFamily="2" charset="2"/>
              <a:buChar char="§"/>
            </a:pPr>
            <a:r>
              <a:rPr lang="en-GB" sz="2000" dirty="0">
                <a:solidFill>
                  <a:srgbClr val="000000"/>
                </a:solidFill>
                <a:latin typeface="Times New Roman" panose="02020603050405020304" pitchFamily="18" charset="0"/>
                <a:cs typeface="Times New Roman" panose="02020603050405020304" pitchFamily="18" charset="0"/>
              </a:rPr>
              <a:t>However, it is observed that measure the rate of such reactions (e.g. Neutralisation of acid by base, precipitation of silver chloride by adding HCl to </a:t>
            </a:r>
            <a:r>
              <a:rPr lang="en-GB" sz="2000" dirty="0" err="1">
                <a:solidFill>
                  <a:srgbClr val="000000"/>
                </a:solidFill>
                <a:latin typeface="Times New Roman" panose="02020603050405020304" pitchFamily="18" charset="0"/>
                <a:cs typeface="Times New Roman" panose="02020603050405020304" pitchFamily="18" charset="0"/>
              </a:rPr>
              <a:t>AgNO</a:t>
            </a:r>
            <a:r>
              <a:rPr lang="en-GB" sz="2000" dirty="0">
                <a:solidFill>
                  <a:srgbClr val="000000"/>
                </a:solidFill>
                <a:latin typeface="Times New Roman" panose="02020603050405020304" pitchFamily="18" charset="0"/>
                <a:cs typeface="Times New Roman" panose="02020603050405020304" pitchFamily="18" charset="0"/>
              </a:rPr>
              <a:t>, solution).</a:t>
            </a:r>
          </a:p>
          <a:p>
            <a:pPr marL="342900" indent="-342900">
              <a:lnSpc>
                <a:spcPct val="150000"/>
              </a:lnSpc>
              <a:buFont typeface="Wingdings" panose="05000000000000000000" pitchFamily="2" charset="2"/>
              <a:buChar char="§"/>
            </a:pPr>
            <a:r>
              <a:rPr lang="en-GB" sz="2000" dirty="0">
                <a:solidFill>
                  <a:srgbClr val="000000"/>
                </a:solidFill>
                <a:latin typeface="Times New Roman" panose="02020603050405020304" pitchFamily="18" charset="0"/>
                <a:cs typeface="Times New Roman" panose="02020603050405020304" pitchFamily="18" charset="0"/>
              </a:rPr>
              <a:t> On the other hand, there are some reactions, which require such a long time that it is impossible to measure their rates.(</a:t>
            </a:r>
            <a:r>
              <a:rPr lang="en-GB" sz="2000" dirty="0" err="1">
                <a:solidFill>
                  <a:srgbClr val="000000"/>
                </a:solidFill>
                <a:latin typeface="Times New Roman" panose="02020603050405020304" pitchFamily="18" charset="0"/>
                <a:cs typeface="Times New Roman" panose="02020603050405020304" pitchFamily="18" charset="0"/>
              </a:rPr>
              <a:t>e.hydolysis</a:t>
            </a:r>
            <a:r>
              <a:rPr lang="en-GB" sz="2000" dirty="0">
                <a:solidFill>
                  <a:srgbClr val="000000"/>
                </a:solidFill>
                <a:latin typeface="Times New Roman" panose="02020603050405020304" pitchFamily="18" charset="0"/>
                <a:cs typeface="Times New Roman" panose="02020603050405020304" pitchFamily="18" charset="0"/>
              </a:rPr>
              <a:t> of methyl acetate, reaction of O2 and H, in presence of catalyst.) </a:t>
            </a:r>
          </a:p>
          <a:p>
            <a:pPr marL="342900" indent="-342900">
              <a:buFont typeface="Wingdings" pitchFamily="2" charset="2"/>
              <a:buChar char="§"/>
            </a:pPr>
            <a:endParaRPr lang="en-GB" dirty="0">
              <a:solidFill>
                <a:srgbClr val="000000"/>
              </a:solidFill>
              <a:latin typeface="Times New Roman" panose="02020603050405020304" pitchFamily="18" charset="0"/>
              <a:cs typeface="Times New Roman" panose="02020603050405020304" pitchFamily="18" charset="0"/>
            </a:endParaRPr>
          </a:p>
          <a:p>
            <a:endParaRPr lang="en-GB"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964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2097173"/>
          <p:cNvPicPr>
            <a:picLocks/>
          </p:cNvPicPr>
          <p:nvPr/>
        </p:nvPicPr>
        <p:blipFill>
          <a:blip r:embed="rId2"/>
          <a:stretch>
            <a:fillRect/>
          </a:stretch>
        </p:blipFill>
        <p:spPr>
          <a:xfrm>
            <a:off x="0" y="0"/>
            <a:ext cx="121138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Picture 2097174"/>
          <p:cNvPicPr>
            <a:picLocks/>
          </p:cNvPicPr>
          <p:nvPr/>
        </p:nvPicPr>
        <p:blipFill>
          <a:blip r:embed="rId2"/>
          <a:stretch>
            <a:fillRect/>
          </a:stretch>
        </p:blipFill>
        <p:spPr>
          <a:xfrm>
            <a:off x="17294" y="0"/>
            <a:ext cx="12174705" cy="7038076"/>
          </a:xfrm>
          <a:prstGeom prst="rect">
            <a:avLst/>
          </a:prstGeom>
        </p:spPr>
      </p:pic>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4" name="Picture 2097183"/>
          <p:cNvPicPr>
            <a:picLocks/>
          </p:cNvPicPr>
          <p:nvPr/>
        </p:nvPicPr>
        <p:blipFill>
          <a:blip r:embed="rId2"/>
          <a:stretch>
            <a:fillRect/>
          </a:stretch>
        </p:blipFill>
        <p:spPr>
          <a:xfrm>
            <a:off x="-115880" y="-207237"/>
            <a:ext cx="6592676" cy="7471775"/>
          </a:xfrm>
          <a:prstGeom prst="rect">
            <a:avLst/>
          </a:prstGeom>
        </p:spPr>
      </p:pic>
      <p:pic>
        <p:nvPicPr>
          <p:cNvPr id="2097185" name="Picture 2097184"/>
          <p:cNvPicPr>
            <a:picLocks/>
          </p:cNvPicPr>
          <p:nvPr/>
        </p:nvPicPr>
        <p:blipFill>
          <a:blip r:embed="rId3"/>
          <a:stretch>
            <a:fillRect/>
          </a:stretch>
        </p:blipFill>
        <p:spPr>
          <a:xfrm>
            <a:off x="5939757" y="-228423"/>
            <a:ext cx="7076666" cy="77293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6" name="Picture 2097185"/>
          <p:cNvPicPr>
            <a:picLocks/>
          </p:cNvPicPr>
          <p:nvPr/>
        </p:nvPicPr>
        <p:blipFill>
          <a:blip r:embed="rId2"/>
          <a:stretch>
            <a:fillRect/>
          </a:stretch>
        </p:blipFill>
        <p:spPr>
          <a:xfrm rot="37639">
            <a:off x="-38392" y="-326356"/>
            <a:ext cx="6449858" cy="7956993"/>
          </a:xfrm>
          <a:prstGeom prst="rect">
            <a:avLst/>
          </a:prstGeom>
        </p:spPr>
      </p:pic>
      <p:pic>
        <p:nvPicPr>
          <p:cNvPr id="2097187" name="Picture 2097186"/>
          <p:cNvPicPr>
            <a:picLocks/>
          </p:cNvPicPr>
          <p:nvPr/>
        </p:nvPicPr>
        <p:blipFill>
          <a:blip r:embed="rId3"/>
          <a:stretch>
            <a:fillRect/>
          </a:stretch>
        </p:blipFill>
        <p:spPr>
          <a:xfrm>
            <a:off x="6003276" y="0"/>
            <a:ext cx="6188724"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0EE58B-CDC4-4C4B-9D93-938FCA5CE5D4}"/>
              </a:ext>
            </a:extLst>
          </p:cNvPr>
          <p:cNvSpPr txBox="1"/>
          <p:nvPr/>
        </p:nvSpPr>
        <p:spPr>
          <a:xfrm>
            <a:off x="461638" y="2210540"/>
            <a:ext cx="9978501" cy="2215991"/>
          </a:xfrm>
          <a:prstGeom prst="rect">
            <a:avLst/>
          </a:prstGeom>
          <a:noFill/>
        </p:spPr>
        <p:txBody>
          <a:bodyPr wrap="square" rtlCol="0">
            <a:spAutoFit/>
          </a:bodyPr>
          <a:lstStyle/>
          <a:p>
            <a:pPr algn="ctr"/>
            <a:r>
              <a:rPr lang="en-US" sz="13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Thank you</a:t>
            </a:r>
            <a:endParaRPr lang="en-IN" sz="13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95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98DC4-7B5A-45A3-A261-CC6B6AB78016}"/>
              </a:ext>
            </a:extLst>
          </p:cNvPr>
          <p:cNvSpPr>
            <a:spLocks noRot="1" noChangeAspect="1" noMove="1" noResize="1" noEditPoints="1" noAdjustHandles="1" noChangeArrowheads="1" noChangeShapeType="1" noTextEdit="1"/>
          </p:cNvSpPr>
          <p:nvPr/>
        </p:nvSpPr>
        <p:spPr>
          <a:xfrm>
            <a:off x="103695" y="75389"/>
            <a:ext cx="11840066" cy="6707221"/>
          </a:xfrm>
          <a:prstGeom prst="rect">
            <a:avLst/>
          </a:prstGeom>
          <a:blipFill>
            <a:blip r:embed="rId2"/>
            <a:stretch>
              <a:fillRect l="-1492" r="-1595" b="-2267"/>
            </a:stretch>
          </a:blipFill>
        </p:spPr>
        <p:txBody>
          <a:bodyPr/>
          <a:lstStyle/>
          <a:p>
            <a:r>
              <a:rPr lang="en-IN" dirty="0">
                <a:noFill/>
              </a:rPr>
              <a:t> </a:t>
            </a:r>
          </a:p>
        </p:txBody>
      </p:sp>
    </p:spTree>
    <p:extLst>
      <p:ext uri="{BB962C8B-B14F-4D97-AF65-F5344CB8AC3E}">
        <p14:creationId xmlns:p14="http://schemas.microsoft.com/office/powerpoint/2010/main" val="42953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extBox 1048691"/>
          <p:cNvSpPr txBox="1"/>
          <p:nvPr/>
        </p:nvSpPr>
        <p:spPr>
          <a:xfrm>
            <a:off x="75414" y="166568"/>
            <a:ext cx="12192000" cy="664464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GB"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Factors Affecting Rate of Reaction</a:t>
            </a:r>
            <a:endParaRPr lang="en-GB"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r>
              <a:rPr lang="en-GB" sz="1400" dirty="0">
                <a:solidFill>
                  <a:srgbClr val="000000"/>
                </a:solidFill>
                <a:latin typeface="Times New Roman" panose="02020603050405020304" pitchFamily="18" charset="0"/>
                <a:cs typeface="Times New Roman" panose="02020603050405020304" pitchFamily="18" charset="0"/>
              </a:rPr>
              <a:t> </a:t>
            </a:r>
          </a:p>
          <a:p>
            <a:r>
              <a:rPr lang="en-US" sz="2400" dirty="0">
                <a:solidFill>
                  <a:srgbClr val="000000"/>
                </a:solidFill>
                <a:latin typeface="Times New Roman" panose="02020603050405020304" pitchFamily="18" charset="0"/>
                <a:cs typeface="Times New Roman" panose="02020603050405020304" pitchFamily="18" charset="0"/>
              </a:rPr>
              <a:t>                  The</a:t>
            </a:r>
            <a:r>
              <a:rPr lang="en-GB" sz="2400" dirty="0">
                <a:solidFill>
                  <a:srgbClr val="000000"/>
                </a:solidFill>
                <a:latin typeface="Times New Roman" panose="02020603050405020304" pitchFamily="18" charset="0"/>
                <a:cs typeface="Times New Roman" panose="02020603050405020304" pitchFamily="18" charset="0"/>
              </a:rPr>
              <a:t> main factors affecting the rate of reaction are as given below. </a:t>
            </a:r>
            <a:endParaRPr lang="zh-CN" altLang="en-US" dirty="0"/>
          </a:p>
          <a:p>
            <a:r>
              <a:rPr lang="en-US" sz="2400" dirty="0">
                <a:solidFill>
                  <a:srgbClr val="000000"/>
                </a:solidFill>
                <a:latin typeface="Times New Roman" panose="02020603050405020304" pitchFamily="18" charset="0"/>
                <a:cs typeface="Times New Roman" panose="02020603050405020304" pitchFamily="18" charset="0"/>
              </a:rPr>
              <a:t>1) Nature</a:t>
            </a:r>
            <a:r>
              <a:rPr lang="en-GB" sz="2400" dirty="0">
                <a:solidFill>
                  <a:srgbClr val="000000"/>
                </a:solidFill>
                <a:latin typeface="Times New Roman" panose="02020603050405020304" pitchFamily="18" charset="0"/>
                <a:cs typeface="Times New Roman" panose="02020603050405020304" pitchFamily="18" charset="0"/>
              </a:rPr>
              <a:t> of reactants : The rate of a chemical reaction depends on the nature of reacting species. In a chemical reaction, old bonds are broken and new bonds are formed. The strength of these bonds and their environments in the reacting species will influence the rate of chemical reaction.</a:t>
            </a:r>
            <a:endParaRPr lang="zh-CN" altLang="en-US" dirty="0"/>
          </a:p>
          <a:p>
            <a:r>
              <a:rPr lang="en-GB" sz="2400" dirty="0">
                <a:solidFill>
                  <a:srgbClr val="000000"/>
                </a:solidFill>
                <a:latin typeface="Times New Roman" panose="02020603050405020304" pitchFamily="18" charset="0"/>
                <a:cs typeface="Times New Roman" panose="02020603050405020304" pitchFamily="18" charset="0"/>
              </a:rPr>
              <a:t>		     For example, the reaction between N, and H, molecules to form ammonia at room temperature and in absence of a catalyst takes place 0 slowly that the reaction never proceeds to completion even after millions of years. In case of reaction taking place on surface of reactant, the rate of reaction is proportional to the surface area. Larger surface area of solid reactants and catalyst tend to increase the rate of reaction</a:t>
            </a:r>
          </a:p>
          <a:p>
            <a:endParaRPr lang="en-GB" sz="2400" dirty="0">
              <a:solidFill>
                <a:srgbClr val="000000"/>
              </a:solidFill>
              <a:latin typeface="Times New Roman" panose="02020603050405020304" pitchFamily="18" charset="0"/>
              <a:cs typeface="Times New Roman" panose="02020603050405020304" pitchFamily="18" charset="0"/>
            </a:endParaRPr>
          </a:p>
          <a:p>
            <a:r>
              <a:rPr lang="en-GB" sz="2400" dirty="0">
                <a:solidFill>
                  <a:srgbClr val="000000"/>
                </a:solidFill>
                <a:latin typeface="Times New Roman" panose="02020603050405020304" pitchFamily="18" charset="0"/>
                <a:cs typeface="Times New Roman" panose="02020603050405020304" pitchFamily="18" charset="0"/>
              </a:rPr>
              <a:t>2) Concentration of reactants : In all simple reactions, the rate of reaction increases with increase in concentration of reacting substances.</a:t>
            </a:r>
          </a:p>
          <a:p>
            <a:r>
              <a:rPr lang="en-GB" sz="2400" dirty="0">
                <a:solidFill>
                  <a:srgbClr val="000000"/>
                </a:solidFill>
                <a:latin typeface="Times New Roman" panose="02020603050405020304" pitchFamily="18" charset="0"/>
                <a:cs typeface="Times New Roman" panose="02020603050405020304" pitchFamily="18" charset="0"/>
              </a:rPr>
              <a:t>3) Pressure</a:t>
            </a:r>
          </a:p>
          <a:p>
            <a:r>
              <a:rPr lang="en-GB" sz="2400" dirty="0">
                <a:solidFill>
                  <a:srgbClr val="000000"/>
                </a:solidFill>
                <a:latin typeface="Times New Roman" panose="02020603050405020304" pitchFamily="18" charset="0"/>
                <a:cs typeface="Times New Roman" panose="02020603050405020304" pitchFamily="18" charset="0"/>
              </a:rPr>
              <a:t>4) Temperature</a:t>
            </a:r>
          </a:p>
          <a:p>
            <a:r>
              <a:rPr lang="en-GB" sz="2400" dirty="0">
                <a:solidFill>
                  <a:srgbClr val="000000"/>
                </a:solidFill>
                <a:latin typeface="Times New Roman" panose="02020603050405020304" pitchFamily="18" charset="0"/>
                <a:cs typeface="Times New Roman" panose="02020603050405020304" pitchFamily="18" charset="0"/>
              </a:rPr>
              <a:t>5) Catalyst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48692">
            <a:extLst>
              <a:ext uri="{FF2B5EF4-FFF2-40B4-BE49-F238E27FC236}">
                <a16:creationId xmlns:a16="http://schemas.microsoft.com/office/drawing/2014/main" id="{35ADAD50-9A47-4D1F-B599-25302F1698A6}"/>
              </a:ext>
            </a:extLst>
          </p:cNvPr>
          <p:cNvSpPr txBox="1"/>
          <p:nvPr/>
        </p:nvSpPr>
        <p:spPr>
          <a:xfrm>
            <a:off x="1" y="105013"/>
            <a:ext cx="12192000" cy="603242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GB" sz="6600" b="1" spc="50" dirty="0">
                <a:ln w="0"/>
                <a:solidFill>
                  <a:srgbClr val="0070C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First order reaction </a:t>
            </a:r>
          </a:p>
          <a:p>
            <a:endParaRPr lang="en-GB" sz="4000" dirty="0">
              <a:solidFill>
                <a:srgbClr val="000000"/>
              </a:solidFill>
              <a:latin typeface="Times New Roman" panose="02020603050405020304" pitchFamily="18" charset="0"/>
              <a:cs typeface="Times New Roman" panose="02020603050405020304" pitchFamily="18" charset="0"/>
            </a:endParaRPr>
          </a:p>
          <a:p>
            <a:r>
              <a:rPr lang="en-GB" sz="4000" dirty="0">
                <a:solidFill>
                  <a:srgbClr val="000000"/>
                </a:solidFill>
                <a:latin typeface="Times New Roman" panose="02020603050405020304" pitchFamily="18" charset="0"/>
                <a:cs typeface="Times New Roman" panose="02020603050405020304" pitchFamily="18" charset="0"/>
              </a:rPr>
              <a:t>		In a first order reaction, a single atom or molecule of a reactant undergoes a change and gives the product. In this case, the rate of a reaction is directly proportional to the concentration of the reacting substance.</a:t>
            </a:r>
          </a:p>
          <a:p>
            <a:r>
              <a:rPr lang="en-GB" sz="4000" dirty="0">
                <a:solidFill>
                  <a:srgbClr val="000000"/>
                </a:solidFill>
                <a:latin typeface="Times New Roman" panose="02020603050405020304" pitchFamily="18" charset="0"/>
                <a:cs typeface="Times New Roman" panose="02020603050405020304" pitchFamily="18" charset="0"/>
              </a:rPr>
              <a:t> 					In the case of hydrolysis of methyl acetate, rate of a reaction depends only on the concentration of methyl acetate molecule and </a:t>
            </a:r>
            <a:r>
              <a:rPr lang="en-GB" sz="4000" dirty="0" err="1">
                <a:solidFill>
                  <a:srgbClr val="000000"/>
                </a:solidFill>
                <a:latin typeface="Times New Roman" panose="02020603050405020304" pitchFamily="18" charset="0"/>
                <a:cs typeface="Times New Roman" panose="02020603050405020304" pitchFamily="18" charset="0"/>
              </a:rPr>
              <a:t>hence,it</a:t>
            </a:r>
            <a:r>
              <a:rPr lang="en-GB" sz="4000" dirty="0">
                <a:solidFill>
                  <a:srgbClr val="000000"/>
                </a:solidFill>
                <a:latin typeface="Times New Roman" panose="02020603050405020304" pitchFamily="18" charset="0"/>
                <a:cs typeface="Times New Roman" panose="02020603050405020304" pitchFamily="18" charset="0"/>
              </a:rPr>
              <a:t> is a first order reaction.</a:t>
            </a:r>
          </a:p>
        </p:txBody>
      </p:sp>
    </p:spTree>
    <p:extLst>
      <p:ext uri="{BB962C8B-B14F-4D97-AF65-F5344CB8AC3E}">
        <p14:creationId xmlns:p14="http://schemas.microsoft.com/office/powerpoint/2010/main" val="99532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48596">
            <a:extLst>
              <a:ext uri="{FF2B5EF4-FFF2-40B4-BE49-F238E27FC236}">
                <a16:creationId xmlns:a16="http://schemas.microsoft.com/office/drawing/2014/main" id="{7C358538-C504-4019-B218-77D6AAEEA2DA}"/>
              </a:ext>
            </a:extLst>
          </p:cNvPr>
          <p:cNvSpPr txBox="1">
            <a:spLocks noRot="1" noChangeAspect="1" noMove="1" noResize="1" noEditPoints="1" noAdjustHandles="1" noChangeArrowheads="1" noChangeShapeType="1" noTextEdit="1"/>
          </p:cNvSpPr>
          <p:nvPr/>
        </p:nvSpPr>
        <p:spPr>
          <a:xfrm>
            <a:off x="940158" y="436810"/>
            <a:ext cx="10839811" cy="5570756"/>
          </a:xfrm>
          <a:prstGeom prst="rect">
            <a:avLst/>
          </a:prstGeom>
          <a:blipFill rotWithShape="1">
            <a:blip r:embed="rId2"/>
            <a:stretch>
              <a:fillRect/>
            </a:stretch>
          </a:blipFill>
        </p:spPr>
        <p:txBody>
          <a:bodyPr/>
          <a:lstStyle/>
          <a:p>
            <a:r>
              <a:rPr lang="en-US" dirty="0">
                <a:noFill/>
              </a:rPr>
              <a:t> </a:t>
            </a:r>
          </a:p>
        </p:txBody>
      </p:sp>
    </p:spTree>
    <p:extLst>
      <p:ext uri="{BB962C8B-B14F-4D97-AF65-F5344CB8AC3E}">
        <p14:creationId xmlns:p14="http://schemas.microsoft.com/office/powerpoint/2010/main" val="176573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940993-0E4F-4658-BB0D-D9AFFF4B935B}"/>
              </a:ext>
            </a:extLst>
          </p:cNvPr>
          <p:cNvSpPr txBox="1"/>
          <p:nvPr/>
        </p:nvSpPr>
        <p:spPr>
          <a:xfrm>
            <a:off x="1233996" y="2130811"/>
            <a:ext cx="7803473" cy="346964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There are two important theories of reaction rates. These are the collision Theory developed by Arrhenius and </a:t>
            </a:r>
            <a:r>
              <a:rPr lang="en-US" sz="3200" dirty="0" err="1">
                <a:latin typeface="Times New Roman" panose="02020603050405020304" pitchFamily="18" charset="0"/>
                <a:cs typeface="Times New Roman" panose="02020603050405020304" pitchFamily="18" charset="0"/>
              </a:rPr>
              <a:t>van’t</a:t>
            </a:r>
            <a:r>
              <a:rPr lang="en-US" sz="3200" dirty="0">
                <a:latin typeface="Times New Roman" panose="02020603050405020304" pitchFamily="18" charset="0"/>
                <a:cs typeface="Times New Roman" panose="02020603050405020304" pitchFamily="18" charset="0"/>
              </a:rPr>
              <a:t> Hoff and the modern transition state theory , also called the </a:t>
            </a:r>
            <a:r>
              <a:rPr lang="en-US" sz="3200" dirty="0" err="1">
                <a:latin typeface="Times New Roman" panose="02020603050405020304" pitchFamily="18" charset="0"/>
                <a:cs typeface="Times New Roman" panose="02020603050405020304" pitchFamily="18" charset="0"/>
              </a:rPr>
              <a:t>activateted</a:t>
            </a:r>
            <a:r>
              <a:rPr lang="en-US" sz="3200" dirty="0">
                <a:latin typeface="Times New Roman" panose="02020603050405020304" pitchFamily="18" charset="0"/>
                <a:cs typeface="Times New Roman" panose="02020603050405020304" pitchFamily="18" charset="0"/>
              </a:rPr>
              <a:t> complex theory developed by </a:t>
            </a:r>
            <a:r>
              <a:rPr lang="en-US" sz="3200" dirty="0" err="1">
                <a:latin typeface="Times New Roman" panose="02020603050405020304" pitchFamily="18" charset="0"/>
                <a:cs typeface="Times New Roman" panose="02020603050405020304" pitchFamily="18" charset="0"/>
              </a:rPr>
              <a:t>Eyring.Polanyi</a:t>
            </a:r>
            <a:r>
              <a:rPr lang="en-US" sz="3200" dirty="0">
                <a:latin typeface="Times New Roman" panose="02020603050405020304" pitchFamily="18" charset="0"/>
                <a:cs typeface="Times New Roman" panose="02020603050405020304" pitchFamily="18" charset="0"/>
              </a:rPr>
              <a:t> and Evans in 1935.</a:t>
            </a:r>
            <a:endParaRPr lang="en-IN" sz="32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8007D04F-8800-4749-B6D1-0A5378913C86}"/>
              </a:ext>
            </a:extLst>
          </p:cNvPr>
          <p:cNvSpPr/>
          <p:nvPr/>
        </p:nvSpPr>
        <p:spPr>
          <a:xfrm>
            <a:off x="1233996" y="845571"/>
            <a:ext cx="7803472" cy="132343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b="1" spc="50" dirty="0">
              <a:ln w="0"/>
              <a:solidFill>
                <a:schemeClr val="bg2"/>
              </a:solidFill>
              <a:effectLst>
                <a:innerShdw blurRad="63500" dist="50800" dir="13500000">
                  <a:srgbClr val="000000">
                    <a:alpha val="50000"/>
                  </a:srgbClr>
                </a:innerShdw>
              </a:effectLst>
              <a:latin typeface="Times New Roman" pitchFamily="18" charset="0"/>
              <a:cs typeface="Times New Roman" pitchFamily="18" charset="0"/>
            </a:endParaRPr>
          </a:p>
          <a:p>
            <a:pPr algn="ctr"/>
            <a:r>
              <a:rPr lang="en-US" sz="4400" b="1" spc="50" dirty="0">
                <a:ln w="0"/>
                <a:solidFill>
                  <a:srgbClr val="FFFF00"/>
                </a:solidFill>
                <a:effectLst>
                  <a:innerShdw blurRad="63500" dist="50800" dir="13500000">
                    <a:srgbClr val="000000">
                      <a:alpha val="50000"/>
                    </a:srgbClr>
                  </a:innerShdw>
                </a:effectLst>
                <a:latin typeface="Times New Roman" pitchFamily="18" charset="0"/>
                <a:cs typeface="Times New Roman" pitchFamily="18" charset="0"/>
              </a:rPr>
              <a:t>Theory of reaction rate</a:t>
            </a:r>
          </a:p>
          <a:p>
            <a:pPr algn="ctr"/>
            <a:endParaRPr lang="en-IN" dirty="0"/>
          </a:p>
        </p:txBody>
      </p:sp>
    </p:spTree>
    <p:extLst>
      <p:ext uri="{BB962C8B-B14F-4D97-AF65-F5344CB8AC3E}">
        <p14:creationId xmlns:p14="http://schemas.microsoft.com/office/powerpoint/2010/main" val="95507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48596">
            <a:extLst>
              <a:ext uri="{FF2B5EF4-FFF2-40B4-BE49-F238E27FC236}">
                <a16:creationId xmlns:a16="http://schemas.microsoft.com/office/drawing/2014/main" id="{4039DE56-BC83-429F-A968-C091F8F09E34}"/>
              </a:ext>
            </a:extLst>
          </p:cNvPr>
          <p:cNvSpPr txBox="1">
            <a:spLocks noRot="1" noChangeAspect="1" noMove="1" noResize="1" noEditPoints="1" noAdjustHandles="1" noChangeArrowheads="1" noChangeShapeType="1" noTextEdit="1"/>
          </p:cNvSpPr>
          <p:nvPr/>
        </p:nvSpPr>
        <p:spPr>
          <a:xfrm>
            <a:off x="0" y="0"/>
            <a:ext cx="12160023" cy="7078861"/>
          </a:xfrm>
          <a:prstGeom prst="rect">
            <a:avLst/>
          </a:prstGeom>
          <a:blipFill>
            <a:blip r:embed="rId2"/>
            <a:stretch>
              <a:fillRect l="-451" t="-1462" r="-951"/>
            </a:stretch>
          </a:blipFill>
        </p:spPr>
        <p:txBody>
          <a:bodyPr/>
          <a:lstStyle/>
          <a:p>
            <a:r>
              <a:rPr lang="en-IN" dirty="0">
                <a:noFill/>
              </a:rPr>
              <a:t> </a:t>
            </a:r>
          </a:p>
        </p:txBody>
      </p:sp>
    </p:spTree>
    <p:extLst>
      <p:ext uri="{BB962C8B-B14F-4D97-AF65-F5344CB8AC3E}">
        <p14:creationId xmlns:p14="http://schemas.microsoft.com/office/powerpoint/2010/main" val="214742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323D8-3B0A-4F24-A964-EDF774EB71EE}"/>
              </a:ext>
            </a:extLst>
          </p:cNvPr>
          <p:cNvSpPr>
            <a:spLocks noRot="1" noChangeAspect="1" noMove="1" noResize="1" noEditPoints="1" noAdjustHandles="1" noChangeArrowheads="1" noChangeShapeType="1" noTextEdit="1"/>
          </p:cNvSpPr>
          <p:nvPr/>
        </p:nvSpPr>
        <p:spPr>
          <a:xfrm>
            <a:off x="0" y="0"/>
            <a:ext cx="12192000" cy="7268400"/>
          </a:xfrm>
          <a:prstGeom prst="rect">
            <a:avLst/>
          </a:prstGeom>
          <a:blipFill>
            <a:blip r:embed="rId2"/>
            <a:stretch>
              <a:fillRect l="-949" t="-419" r="-1349"/>
            </a:stretch>
          </a:blipFill>
        </p:spPr>
        <p:txBody>
          <a:bodyPr/>
          <a:lstStyle/>
          <a:p>
            <a:r>
              <a:rPr lang="en-IN">
                <a:noFill/>
              </a:rPr>
              <a:t> </a:t>
            </a:r>
          </a:p>
        </p:txBody>
      </p:sp>
    </p:spTree>
    <p:extLst>
      <p:ext uri="{BB962C8B-B14F-4D97-AF65-F5344CB8AC3E}">
        <p14:creationId xmlns:p14="http://schemas.microsoft.com/office/powerpoint/2010/main" val="41169978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Facet</Template>
  <TotalTime>53</TotalTime>
  <Words>537</Words>
  <Application>Microsoft Office PowerPoint</Application>
  <PresentationFormat>Widescreen</PresentationFormat>
  <Paragraphs>44</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Times New Roman</vt:lpstr>
      <vt:lpstr>Trebuchet MS</vt:lpstr>
      <vt:lpstr>Wingdings</vt:lpstr>
      <vt:lpstr>Wingdings 3</vt:lpstr>
      <vt:lpstr>Facet</vt:lpstr>
      <vt:lpstr>Blank Presentation</vt:lpstr>
      <vt:lpstr>JANATA SHIKSHAN SANTHA’S KISAN VEER MAHAVIDYALAYA, WAI DEPARTMENT OF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pramod khabale</dc:creator>
  <cp:lastModifiedBy>Dnyandev Zambare</cp:lastModifiedBy>
  <cp:revision>12</cp:revision>
  <dcterms:created xsi:type="dcterms:W3CDTF">2020-08-05T07:39:57Z</dcterms:created>
  <dcterms:modified xsi:type="dcterms:W3CDTF">2024-04-05T06:37:16Z</dcterms:modified>
</cp:coreProperties>
</file>