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viewProps" Target="viewProps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presProps" Target="pres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5" Type="http://schemas.openxmlformats.org/officeDocument/2006/relationships/slide" Target="slides/slide4.xml" /><Relationship Id="rId15" Type="http://schemas.openxmlformats.org/officeDocument/2006/relationships/tableStyles" Target="tableStyles.xml" /><Relationship Id="rId10" Type="http://schemas.openxmlformats.org/officeDocument/2006/relationships/slide" Target="slides/slide9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theme" Target="theme/theme1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6E066B-95A5-AE4E-BC74-6DC013C00F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961ED3B-D19A-4441-9906-3D8DB6F4D48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44DEF7-3AEB-3E48-9CEA-478BB45CEA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A0324-8E17-BF4B-86E3-85C5C4728C0F}" type="datetimeFigureOut">
              <a:rPr lang="en-US"/>
              <a:t>5/12/2021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59EB9B-7C9D-6A48-8FA1-FA46FC9386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2A9BC0-BEB9-B74F-A7CC-D02818D6C7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2FBF9-D7BE-F547-8EC7-5ABC837C019D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9725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B95F74-646E-8B48-9415-3C291F2B43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A965BF4-E6FB-3E47-AB66-C98D04B32A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62C135-D6C5-3443-91B2-139B71A54C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A0324-8E17-BF4B-86E3-85C5C4728C0F}" type="datetimeFigureOut">
              <a:rPr lang="en-US"/>
              <a:t>5/12/2021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A388B1-E6D2-D444-A094-AB53D63506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64342A-933F-5947-BB56-537D2AA03D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2FBF9-D7BE-F547-8EC7-5ABC837C019D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371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2A36617-4E38-6543-BA19-38C57B4487A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F990AFF-4F11-9845-9BA9-8AFD72E580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2A1279-B702-FC43-8B74-C6B794C69F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A0324-8E17-BF4B-86E3-85C5C4728C0F}" type="datetimeFigureOut">
              <a:rPr lang="en-US"/>
              <a:t>5/12/2021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FE849E-CBEF-8245-BA29-583D5E3A5E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644FFE-C774-CD46-A797-4C35152425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2FBF9-D7BE-F547-8EC7-5ABC837C019D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6570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E2A30E-FC67-E44B-8699-98893D9F5A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65619C-C354-B449-9C2F-1ACFA852A2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4663E7-B2F9-044B-ACD9-9847C07581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A0324-8E17-BF4B-86E3-85C5C4728C0F}" type="datetimeFigureOut">
              <a:rPr lang="en-US"/>
              <a:t>5/12/2021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9ACB14-7301-9846-AF7F-69EAFBA52D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80BAA5-AA4B-A847-B159-B4550F4A5D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2FBF9-D7BE-F547-8EC7-5ABC837C019D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45943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1E3B9B-E52B-DE48-852B-F33F56D5F6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5A18EE-79D1-5947-9A3D-485FF9B5A7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305E73-552A-6B4D-A59C-89E7B4BFDA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A0324-8E17-BF4B-86E3-85C5C4728C0F}" type="datetimeFigureOut">
              <a:rPr lang="en-US"/>
              <a:t>5/12/2021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705BE6-4874-7942-8CD1-F84E00A5B1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F9CB02-F47B-004F-B413-898588FD4C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2FBF9-D7BE-F547-8EC7-5ABC837C019D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7680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A70089-7B52-FD47-A057-F2BE42B9B8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697629-FC37-954F-8B86-A2E0D1A55C3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E57E7BC-16AC-7043-B684-A334B2ED83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AB78FE4-A819-0940-B6A1-C040FEBBB4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A0324-8E17-BF4B-86E3-85C5C4728C0F}" type="datetimeFigureOut">
              <a:rPr lang="en-US"/>
              <a:t>5/12/2021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241831-05D0-EF4D-BAD3-0087F69F93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6B59C6-8DB4-EE48-970F-F450B8C48C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2FBF9-D7BE-F547-8EC7-5ABC837C019D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26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3C2D38-C474-6848-8A4D-534CDFED9E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B60889-08F7-2849-A939-98187E0893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D46111E-B4C4-2B47-AFB9-BE52411CE3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E8ADB14-D652-CA47-966A-73FDA8DBC2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37C883E-A5C7-C441-9E3E-00DA701C253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CE13363-6C84-A444-98B9-C18E4574E6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A0324-8E17-BF4B-86E3-85C5C4728C0F}" type="datetimeFigureOut">
              <a:rPr lang="en-US"/>
              <a:t>5/12/2021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8B85507-C815-0340-A47F-0582318861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E471BD8-4180-8048-AD35-B03A1AFBD6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2FBF9-D7BE-F547-8EC7-5ABC837C019D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2311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16BFC7-79E6-0445-A461-B7D5D13741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F0A0C63-1ECF-3744-B0D7-7B34AE60C1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A0324-8E17-BF4B-86E3-85C5C4728C0F}" type="datetimeFigureOut">
              <a:rPr lang="en-US"/>
              <a:t>5/12/2021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946C201-E57C-8447-A686-3C874B5671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3B4B57D-355A-5842-91CD-B09D2631BE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2FBF9-D7BE-F547-8EC7-5ABC837C019D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5191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DF78FF0-3EC4-C14A-AC01-2A242221E4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A0324-8E17-BF4B-86E3-85C5C4728C0F}" type="datetimeFigureOut">
              <a:rPr lang="en-US"/>
              <a:t>5/12/2021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1F06267-E937-4C43-8763-DB4B3B19AC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79C8C98-D96E-2548-9ECD-B287AF9005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2FBF9-D7BE-F547-8EC7-5ABC837C019D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1565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52D9C9-8D06-144F-95B8-8553C8842D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397779-8692-1B46-95A0-7840954544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40D7820-4452-3342-AB27-EAB00A1057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F21F57-308E-A144-B370-3C0E5B066B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A0324-8E17-BF4B-86E3-85C5C4728C0F}" type="datetimeFigureOut">
              <a:rPr lang="en-US"/>
              <a:t>5/12/2021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6A2085-1391-CA48-8C6D-580356D6F9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2673530-E6A7-5340-A013-FF907BEA84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2FBF9-D7BE-F547-8EC7-5ABC837C019D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860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3E73F6-3AD8-704D-BF9A-EDDE1CE74A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75FE963-D0D7-4A47-B884-32A3C1027C9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B64F902-AC7E-EC4D-ACDD-6C4899B692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1D916A5-9CC6-EA40-BB82-D149DF97B7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A0324-8E17-BF4B-86E3-85C5C4728C0F}" type="datetimeFigureOut">
              <a:rPr lang="en-US"/>
              <a:t>5/12/2021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6DB22C1-CC45-7B42-B092-CB1A40B58B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675ECC4-CA37-7749-B820-E2AC36CB44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2FBF9-D7BE-F547-8EC7-5ABC837C019D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95819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EC4A6F8-011B-BC49-8610-4B5E171A6D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94B298-7E8B-8F47-80FA-A810608E5D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384863-4CFE-0C42-B2E4-E1689FB487C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8A0324-8E17-BF4B-86E3-85C5C4728C0F}" type="datetimeFigureOut">
              <a:rPr lang="en-US"/>
              <a:t>5/12/2021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477A56-2A23-7849-AB1A-7D5447EF2B8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E59835-28DF-204E-A94C-98CEFA9B50D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42FBF9-D7BE-F547-8EC7-5ABC837C019D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46857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 /><Relationship Id="rId1" Type="http://schemas.openxmlformats.org/officeDocument/2006/relationships/slideLayout" Target="../slideLayouts/slideLayout4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 /><Relationship Id="rId1" Type="http://schemas.openxmlformats.org/officeDocument/2006/relationships/slideLayout" Target="../slideLayouts/slideLayout4.xml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 /><Relationship Id="rId1" Type="http://schemas.openxmlformats.org/officeDocument/2006/relationships/slideLayout" Target="../slideLayouts/slideLayout4.xml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4.xml" 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 /><Relationship Id="rId1" Type="http://schemas.openxmlformats.org/officeDocument/2006/relationships/slideLayout" Target="../slideLayouts/slideLayout4.xml" 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 /><Relationship Id="rId1" Type="http://schemas.openxmlformats.org/officeDocument/2006/relationships/slideLayout" Target="../slideLayouts/slideLayout4.xml" 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 /><Relationship Id="rId1" Type="http://schemas.openxmlformats.org/officeDocument/2006/relationships/slideLayout" Target="../slideLayouts/slideLayout4.xml" 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 /><Relationship Id="rId1" Type="http://schemas.openxmlformats.org/officeDocument/2006/relationships/slideLayout" Target="../slideLayouts/slideLayout4.xml" 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 /><Relationship Id="rId1" Type="http://schemas.openxmlformats.org/officeDocument/2006/relationships/slideLayout" Target="../slideLayouts/slideLayout4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3F010F-A0AE-704B-A521-E13616969F2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/>
              <a:t>Chromosome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42C299A-DF3F-0E46-A321-71B5CB53C58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8669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>
            <a:extLst>
              <a:ext uri="{FF2B5EF4-FFF2-40B4-BE49-F238E27FC236}">
                <a16:creationId xmlns:a16="http://schemas.microsoft.com/office/drawing/2014/main" id="{D5A20F8E-C464-804E-965B-307F09169FED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2738438" y="-1"/>
            <a:ext cx="7152418" cy="7096125"/>
          </a:xfrm>
        </p:spPr>
      </p:pic>
    </p:spTree>
    <p:extLst>
      <p:ext uri="{BB962C8B-B14F-4D97-AF65-F5344CB8AC3E}">
        <p14:creationId xmlns:p14="http://schemas.microsoft.com/office/powerpoint/2010/main" val="35178666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524EB4-B9EE-CA49-8F28-B16C96F0A6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9F78DB-23C5-2F4B-A786-8CD69AD1351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5">
            <a:extLst>
              <a:ext uri="{FF2B5EF4-FFF2-40B4-BE49-F238E27FC236}">
                <a16:creationId xmlns:a16="http://schemas.microsoft.com/office/drawing/2014/main" id="{E625B455-E337-FD45-BACF-05BC96352205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1190625" y="357298"/>
            <a:ext cx="10163175" cy="6226858"/>
          </a:xfrm>
        </p:spPr>
      </p:pic>
    </p:spTree>
    <p:extLst>
      <p:ext uri="{BB962C8B-B14F-4D97-AF65-F5344CB8AC3E}">
        <p14:creationId xmlns:p14="http://schemas.microsoft.com/office/powerpoint/2010/main" val="33177967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B2DEF4-4FC4-264F-9DA0-50CBCA3A51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311271-ED3D-9849-AD04-F8FED6F9FAAA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5">
            <a:extLst>
              <a:ext uri="{FF2B5EF4-FFF2-40B4-BE49-F238E27FC236}">
                <a16:creationId xmlns:a16="http://schemas.microsoft.com/office/drawing/2014/main" id="{D197092A-9FF4-EC46-9AB1-EB55E595046A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1012031" y="365125"/>
            <a:ext cx="10341769" cy="6127749"/>
          </a:xfrm>
        </p:spPr>
      </p:pic>
    </p:spTree>
    <p:extLst>
      <p:ext uri="{BB962C8B-B14F-4D97-AF65-F5344CB8AC3E}">
        <p14:creationId xmlns:p14="http://schemas.microsoft.com/office/powerpoint/2010/main" val="28474083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D0D137-9E4B-6F49-8F49-50FDECF353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6450D4-56DC-364A-B0E0-EE15FA437ECA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5">
            <a:extLst>
              <a:ext uri="{FF2B5EF4-FFF2-40B4-BE49-F238E27FC236}">
                <a16:creationId xmlns:a16="http://schemas.microsoft.com/office/drawing/2014/main" id="{0D2BCC0A-FEA5-E34B-ABE8-6EA37C807D14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1000126" y="374463"/>
            <a:ext cx="10191750" cy="5765193"/>
          </a:xfrm>
        </p:spPr>
      </p:pic>
    </p:spTree>
    <p:extLst>
      <p:ext uri="{BB962C8B-B14F-4D97-AF65-F5344CB8AC3E}">
        <p14:creationId xmlns:p14="http://schemas.microsoft.com/office/powerpoint/2010/main" val="22786816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AAC6CD-F98E-9048-9314-DE58E015C7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2903AF-DEE3-0C4E-A106-C315A4F8252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5">
            <a:extLst>
              <a:ext uri="{FF2B5EF4-FFF2-40B4-BE49-F238E27FC236}">
                <a16:creationId xmlns:a16="http://schemas.microsoft.com/office/drawing/2014/main" id="{7A376B6D-33DF-3749-B5A4-EBE38EB54A70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59595" y="-1"/>
            <a:ext cx="9834562" cy="6492875"/>
          </a:xfrm>
        </p:spPr>
      </p:pic>
    </p:spTree>
    <p:extLst>
      <p:ext uri="{BB962C8B-B14F-4D97-AF65-F5344CB8AC3E}">
        <p14:creationId xmlns:p14="http://schemas.microsoft.com/office/powerpoint/2010/main" val="38718587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E24A98-446E-D949-BE20-65FF2DF23D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5C343B-50F4-CA49-BC24-997C91BA218C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5">
            <a:extLst>
              <a:ext uri="{FF2B5EF4-FFF2-40B4-BE49-F238E27FC236}">
                <a16:creationId xmlns:a16="http://schemas.microsoft.com/office/drawing/2014/main" id="{3F9D1F4F-631E-8D43-8E69-C6580D308981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870791" y="597693"/>
            <a:ext cx="9082834" cy="5895182"/>
          </a:xfrm>
        </p:spPr>
      </p:pic>
    </p:spTree>
    <p:extLst>
      <p:ext uri="{BB962C8B-B14F-4D97-AF65-F5344CB8AC3E}">
        <p14:creationId xmlns:p14="http://schemas.microsoft.com/office/powerpoint/2010/main" val="29860477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ECE61D-33DD-3E4A-9D83-E716E6A8C5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2E7743-DEEE-2843-BD85-2D1B46416137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5">
            <a:extLst>
              <a:ext uri="{FF2B5EF4-FFF2-40B4-BE49-F238E27FC236}">
                <a16:creationId xmlns:a16="http://schemas.microsoft.com/office/drawing/2014/main" id="{AAF20B08-5F3F-5841-BAD1-3DF75C4266BC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838201" y="0"/>
            <a:ext cx="9731420" cy="6584156"/>
          </a:xfrm>
        </p:spPr>
      </p:pic>
    </p:spTree>
    <p:extLst>
      <p:ext uri="{BB962C8B-B14F-4D97-AF65-F5344CB8AC3E}">
        <p14:creationId xmlns:p14="http://schemas.microsoft.com/office/powerpoint/2010/main" val="32180327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3B8BF4-7705-0A4F-95A0-A17B330D1B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4FE3ED-6D2E-4346-BC51-7C97082B9641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5">
            <a:extLst>
              <a:ext uri="{FF2B5EF4-FFF2-40B4-BE49-F238E27FC236}">
                <a16:creationId xmlns:a16="http://schemas.microsoft.com/office/drawing/2014/main" id="{EB7B2604-6D86-154D-8BBA-170F6F9F478E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1107282" y="119062"/>
            <a:ext cx="9093497" cy="6858000"/>
          </a:xfrm>
        </p:spPr>
      </p:pic>
    </p:spTree>
    <p:extLst>
      <p:ext uri="{BB962C8B-B14F-4D97-AF65-F5344CB8AC3E}">
        <p14:creationId xmlns:p14="http://schemas.microsoft.com/office/powerpoint/2010/main" val="17037486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>
            <a:extLst>
              <a:ext uri="{FF2B5EF4-FFF2-40B4-BE49-F238E27FC236}">
                <a16:creationId xmlns:a16="http://schemas.microsoft.com/office/drawing/2014/main" id="{BB74A62F-4046-3145-A4F6-1A78F887910E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1785938" y="142874"/>
            <a:ext cx="8565166" cy="6715125"/>
          </a:xfrm>
        </p:spPr>
      </p:pic>
    </p:spTree>
    <p:extLst>
      <p:ext uri="{BB962C8B-B14F-4D97-AF65-F5344CB8AC3E}">
        <p14:creationId xmlns:p14="http://schemas.microsoft.com/office/powerpoint/2010/main" val="20389556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10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Chromosome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Chromosome</dc:title>
  <dc:creator>Unknown User</dc:creator>
  <cp:lastModifiedBy>Unknown User</cp:lastModifiedBy>
  <cp:revision>2</cp:revision>
  <dcterms:created xsi:type="dcterms:W3CDTF">2021-05-12T17:05:41Z</dcterms:created>
  <dcterms:modified xsi:type="dcterms:W3CDTF">2021-05-12T17:10:30Z</dcterms:modified>
</cp:coreProperties>
</file>