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1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279094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Introduction to Nuclear Detectors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6319599" y="4528780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Nuclear detectors are specialized instruments that measure and analyze different types of nuclear radiation, including alpha, beta, gamma, and neutron radiation. They play a crucial role in fields like nuclear physics, medical diagnostics, environmental monitoring, and homeland security.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3461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Principles of Nuclear Radiation Detection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24171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86433" y="3283387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318034"/>
            <a:ext cx="293417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Interaction with Matter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Nuclear radiation interacts with the atoms and molecules in the detector material, generating measurable signals.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24171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750719" y="3283387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3180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Energy Deposition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amount of energy deposited by the radiation within the detector is directly related to the type and energy of the incident radiation.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61582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986433" y="5657493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69214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Signal Generation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17255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interactions in the detector material generate electrical signals that can be amplified and processed to provide information about the radiation.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1865471"/>
            <a:ext cx="671738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Types of Nuclear Detectors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115270"/>
            <a:ext cx="278939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Scintillation Detectors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684627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These detectors use materials that emit light when exposed to radiation, which is then converted into electrical signals.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115270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Semiconductor Detectors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031813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Semiconductor-based detectors use the ionization of semiconductor materials to generate electrical signals proportional to the energy deposited.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11527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Gas-Filled Detectors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3684627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These detectors use gases that ionize when exposed to radiation, creating electrical signals that can be measured and analyzed.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2947868" y="2805351"/>
            <a:ext cx="4618196" cy="5745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25"/>
              </a:lnSpc>
              <a:buNone/>
            </a:pPr>
            <a:r>
              <a:rPr lang="en-US" sz="362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Scintillation Detectors</a:t>
            </a:r>
            <a:endParaRPr lang="en-US" sz="3620" dirty="0"/>
          </a:p>
        </p:txBody>
      </p:sp>
      <p:sp>
        <p:nvSpPr>
          <p:cNvPr id="6" name="Shape 3"/>
          <p:cNvSpPr/>
          <p:nvPr/>
        </p:nvSpPr>
        <p:spPr>
          <a:xfrm>
            <a:off x="7296864" y="3655695"/>
            <a:ext cx="36671" cy="4067056"/>
          </a:xfrm>
          <a:prstGeom prst="rect">
            <a:avLst/>
          </a:prstGeom>
          <a:solidFill>
            <a:srgbClr val="CDCD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6464796" y="3987760"/>
            <a:ext cx="643533" cy="36671"/>
          </a:xfrm>
          <a:prstGeom prst="rect">
            <a:avLst/>
          </a:prstGeom>
          <a:solidFill>
            <a:srgbClr val="CDCD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108329" y="3799284"/>
            <a:ext cx="413742" cy="413742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235130" y="3833693"/>
            <a:ext cx="160020" cy="3448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5"/>
              </a:lnSpc>
              <a:buNone/>
            </a:pPr>
            <a:r>
              <a:rPr lang="en-US" sz="2172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</a:t>
            </a:r>
            <a:endParaRPr lang="en-US" sz="2172" dirty="0"/>
          </a:p>
        </p:txBody>
      </p:sp>
      <p:sp>
        <p:nvSpPr>
          <p:cNvPr id="10" name="Text 7"/>
          <p:cNvSpPr/>
          <p:nvPr/>
        </p:nvSpPr>
        <p:spPr>
          <a:xfrm>
            <a:off x="4005382" y="3839528"/>
            <a:ext cx="2298502" cy="287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62"/>
              </a:lnSpc>
              <a:buNone/>
            </a:pPr>
            <a:r>
              <a:rPr lang="en-US" sz="181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Scintillator Material</a:t>
            </a:r>
            <a:endParaRPr lang="en-US" sz="1810" dirty="0"/>
          </a:p>
        </p:txBody>
      </p:sp>
      <p:sp>
        <p:nvSpPr>
          <p:cNvPr id="11" name="Text 8"/>
          <p:cNvSpPr/>
          <p:nvPr/>
        </p:nvSpPr>
        <p:spPr>
          <a:xfrm>
            <a:off x="2947868" y="4237077"/>
            <a:ext cx="3356015" cy="11763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17"/>
              </a:lnSpc>
              <a:buNone/>
            </a:pPr>
            <a:r>
              <a:rPr lang="en-US" sz="1448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Scintillation detectors use materials that emit light when exposed to radiation, such as organic or inorganic crystals, liquids, or plastics.</a:t>
            </a:r>
            <a:endParaRPr lang="en-US" sz="1448" dirty="0"/>
          </a:p>
        </p:txBody>
      </p:sp>
      <p:sp>
        <p:nvSpPr>
          <p:cNvPr id="12" name="Shape 9"/>
          <p:cNvSpPr/>
          <p:nvPr/>
        </p:nvSpPr>
        <p:spPr>
          <a:xfrm>
            <a:off x="7522071" y="4907042"/>
            <a:ext cx="643533" cy="36671"/>
          </a:xfrm>
          <a:prstGeom prst="rect">
            <a:avLst/>
          </a:prstGeom>
          <a:solidFill>
            <a:srgbClr val="CDCD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7108329" y="4718566"/>
            <a:ext cx="413742" cy="413742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235130" y="4752975"/>
            <a:ext cx="160020" cy="3448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5"/>
              </a:lnSpc>
              <a:buNone/>
            </a:pPr>
            <a:r>
              <a:rPr lang="en-US" sz="2172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endParaRPr lang="en-US" sz="2172" dirty="0"/>
          </a:p>
        </p:txBody>
      </p:sp>
      <p:sp>
        <p:nvSpPr>
          <p:cNvPr id="15" name="Text 12"/>
          <p:cNvSpPr/>
          <p:nvPr/>
        </p:nvSpPr>
        <p:spPr>
          <a:xfrm>
            <a:off x="8326517" y="4758809"/>
            <a:ext cx="2298502" cy="287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2"/>
              </a:lnSpc>
              <a:buNone/>
            </a:pPr>
            <a:r>
              <a:rPr lang="en-US" sz="181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Light Conversion</a:t>
            </a:r>
            <a:endParaRPr lang="en-US" sz="1810" dirty="0"/>
          </a:p>
        </p:txBody>
      </p:sp>
      <p:sp>
        <p:nvSpPr>
          <p:cNvPr id="16" name="Text 13"/>
          <p:cNvSpPr/>
          <p:nvPr/>
        </p:nvSpPr>
        <p:spPr>
          <a:xfrm>
            <a:off x="8326517" y="5156359"/>
            <a:ext cx="3356015" cy="11763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7"/>
              </a:lnSpc>
              <a:buNone/>
            </a:pPr>
            <a:r>
              <a:rPr lang="en-US" sz="1448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light emitted by the scintillator is then converted into electrical signals using a photomultiplier tube or photodiode.</a:t>
            </a:r>
            <a:endParaRPr lang="en-US" sz="1448" dirty="0"/>
          </a:p>
        </p:txBody>
      </p:sp>
      <p:sp>
        <p:nvSpPr>
          <p:cNvPr id="17" name="Shape 14"/>
          <p:cNvSpPr/>
          <p:nvPr/>
        </p:nvSpPr>
        <p:spPr>
          <a:xfrm>
            <a:off x="6464796" y="6113145"/>
            <a:ext cx="643533" cy="36671"/>
          </a:xfrm>
          <a:prstGeom prst="rect">
            <a:avLst/>
          </a:prstGeom>
          <a:solidFill>
            <a:srgbClr val="CDCD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7108329" y="5924669"/>
            <a:ext cx="413742" cy="413742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7235130" y="5959078"/>
            <a:ext cx="160020" cy="3448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5"/>
              </a:lnSpc>
              <a:buNone/>
            </a:pPr>
            <a:r>
              <a:rPr lang="en-US" sz="2172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</a:t>
            </a:r>
            <a:endParaRPr lang="en-US" sz="2172" dirty="0"/>
          </a:p>
        </p:txBody>
      </p:sp>
      <p:sp>
        <p:nvSpPr>
          <p:cNvPr id="20" name="Text 17"/>
          <p:cNvSpPr/>
          <p:nvPr/>
        </p:nvSpPr>
        <p:spPr>
          <a:xfrm>
            <a:off x="4005382" y="5964912"/>
            <a:ext cx="2298502" cy="287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62"/>
              </a:lnSpc>
              <a:buNone/>
            </a:pPr>
            <a:r>
              <a:rPr lang="en-US" sz="181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Signal Processing</a:t>
            </a:r>
            <a:endParaRPr lang="en-US" sz="1810" dirty="0"/>
          </a:p>
        </p:txBody>
      </p:sp>
      <p:sp>
        <p:nvSpPr>
          <p:cNvPr id="21" name="Text 18"/>
          <p:cNvSpPr/>
          <p:nvPr/>
        </p:nvSpPr>
        <p:spPr>
          <a:xfrm>
            <a:off x="2947868" y="6362462"/>
            <a:ext cx="3356015" cy="11763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17"/>
              </a:lnSpc>
              <a:buNone/>
            </a:pPr>
            <a:r>
              <a:rPr lang="en-US" sz="1448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electrical signals are amplified and analyzed to provide information about the type and energy of the detected radiation.</a:t>
            </a:r>
            <a:endParaRPr lang="en-US" sz="144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1087993"/>
            <a:ext cx="636079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Semiconductor Detectors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226707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2260163" y="2448878"/>
            <a:ext cx="285797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Silicon and Germanium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2929295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Semiconductor detectors commonly use silicon or germanium as the active material, which generates electron-hole pairs when exposed to radiation.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226707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7648456" y="244887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Reverse Bias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2929295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semiconductor material is operated under reverse bias, creating a high-electric-field region where the electron-hole pairs can be separated and collected.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260163" y="5017413"/>
            <a:ext cx="29052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High Energy Resolution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49783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Semiconductor detectors offer excellent energy resolution, making them highly valuable for applications that require precise energy measurements.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7648456" y="50174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Compact Design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49783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solid-state nature of semiconductor detectors allows for a compact and portable design, making them suitable for a wide range of applications.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>
              <a:alpha val="8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2037993" y="1750219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Gas-Filled Detectors</a:t>
            </a:r>
            <a:endParaRPr lang="en-US" sz="437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777847"/>
            <a:ext cx="3518059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60163" y="399978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Ion Pair Formation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260163" y="4480203"/>
            <a:ext cx="307371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Radiation interacts with the gas inside the detector, creating ion pairs that can be collected and measured.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52" y="2777847"/>
            <a:ext cx="3518178" cy="8886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778222" y="399978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Electric Field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5778222" y="4480203"/>
            <a:ext cx="307383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 electric field is applied across the gas volume, causing the ion pairs to drift towards the electrodes.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229" y="2777847"/>
            <a:ext cx="3518178" cy="88868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296400" y="399978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Signal Generation</a:t>
            </a:r>
            <a:endParaRPr lang="en-US" sz="2187" dirty="0"/>
          </a:p>
        </p:txBody>
      </p:sp>
      <p:sp>
        <p:nvSpPr>
          <p:cNvPr id="15" name="Text 9"/>
          <p:cNvSpPr/>
          <p:nvPr/>
        </p:nvSpPr>
        <p:spPr>
          <a:xfrm>
            <a:off x="9296400" y="4480203"/>
            <a:ext cx="307383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movement of the ion pairs induces an electrical signal that can be amplified and processed to provide information about the radiation.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1550313"/>
            <a:ext cx="840593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Applications of Nuclear Detectors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689027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355538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Medical Imaging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3835956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Nuclear detectors are used in medical imaging techniques like PET, SPECT, and CT scans to diagnose and monitor various health conditions.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2689027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355538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Nuclear Power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759881" y="3835956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Nuclear detectors are essential for monitoring radiation levels and ensuring safety in nuclear power plants and fuel processing facilities.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689027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355538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Environmental Monitoring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4183142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Nuclear detectors are used to measure and track environmental radiation levels, helping to assess and mitigate the impact of nuclear incidents.</a:t>
            </a:r>
            <a:endParaRPr lang="en-US" sz="17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2689027"/>
            <a:ext cx="444341" cy="44434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355538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Homeland Security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203656" y="3835956"/>
            <a:ext cx="238875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Nuclear detectors are employed for the detection of illicit radioactive materials and monitoring of border crossings and other critical infrastructure.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693307"/>
            <a:ext cx="735496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Conclusion and Future Trends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89452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644033" y="2936200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212913" y="2970848"/>
            <a:ext cx="3216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Continued Advancements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5212913" y="3451265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Ongoing research and development are driving improvements in the sensitivity, energy resolution, and portability of nuclear detectors.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255085" y="289452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408319" y="2936200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9977199" y="2970848"/>
            <a:ext cx="27878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Emerging Applications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977199" y="3451265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New applications in fields like material science, astrophysics, and quantum technologies are emerging for nuclear detectors.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4490799" y="526863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4644033" y="5310307"/>
            <a:ext cx="1933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212913" y="5344954"/>
            <a:ext cx="329374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Toward Smarter Detectors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5212913" y="582537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Incorporating machine learning and artificial intelligence will enable nuclear detectors to become more intelligent and autonomous.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Custom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</cp:lastModifiedBy>
  <cp:revision>6</cp:revision>
  <dcterms:created xsi:type="dcterms:W3CDTF">2024-04-12T04:49:59Z</dcterms:created>
  <dcterms:modified xsi:type="dcterms:W3CDTF">2024-04-12T04:52:40Z</dcterms:modified>
</cp:coreProperties>
</file>