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60" r:id="rId6"/>
    <p:sldId id="262" r:id="rId7"/>
    <p:sldId id="263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tableStyles" Target="tableStyle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theme" Target="theme/theme1.xml" /><Relationship Id="rId5" Type="http://schemas.openxmlformats.org/officeDocument/2006/relationships/slide" Target="slides/slide4.xml" /><Relationship Id="rId10" Type="http://schemas.openxmlformats.org/officeDocument/2006/relationships/viewProps" Target="viewProps.xml" /><Relationship Id="rId4" Type="http://schemas.openxmlformats.org/officeDocument/2006/relationships/slide" Target="slides/slide3.xml" /><Relationship Id="rId9" Type="http://schemas.openxmlformats.org/officeDocument/2006/relationships/presProps" Target="presProp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CFAE5B-0A2D-4D44-A0F8-19B9F54949E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4850D81-16EC-E54F-8419-F0B60DCC3DB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A75C59-1CF9-7A41-B3DD-73B7435251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9F2E8-08C5-4F47-9884-4A909D1DA472}" type="datetimeFigureOut">
              <a:rPr lang="en-US" smtClean="0"/>
              <a:t>5/28/2021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471936-A674-3048-88E2-1132D76C4F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C07115-1C91-7F46-A2EE-B3F7FA78C7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E6762-30B7-DA4D-BA4C-DCBE7F71B1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523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1244FA-7067-3249-A633-26F153C591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5E1201B-F8B0-994A-B346-96C0939E393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98C4B5-7851-744E-BA40-E4A19D065C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9F2E8-08C5-4F47-9884-4A909D1DA472}" type="datetimeFigureOut">
              <a:rPr lang="en-US" smtClean="0"/>
              <a:t>5/28/2021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E2E9F1-5ED9-644A-B389-D694B84333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57C28C-7953-4E48-9816-727CDFFDF9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E6762-30B7-DA4D-BA4C-DCBE7F71B1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0555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0A8A985-2209-4043-B830-F632E282D86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35AAF4F-8D09-F44B-9490-6285EAC795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273AC3-D632-DF49-AB9B-C8290F6E13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9F2E8-08C5-4F47-9884-4A909D1DA472}" type="datetimeFigureOut">
              <a:rPr lang="en-US" smtClean="0"/>
              <a:t>5/28/2021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CC2C3E-3FA8-3245-95E6-4A33CD28F8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FD68F9-DC62-894A-B1EC-BD08E61DB9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E6762-30B7-DA4D-BA4C-DCBE7F71B1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98549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737410-79CB-C944-AEFF-A4F6F62B18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4CE94C-8683-9143-9AAC-F510A753DE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9FA70E-0844-C44C-8CD6-2C982BE1B8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9F2E8-08C5-4F47-9884-4A909D1DA472}" type="datetimeFigureOut">
              <a:rPr lang="en-US" smtClean="0"/>
              <a:t>5/28/2021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7A4931-1CD7-0B49-A4B9-4264983C62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6C5F70-DDB1-3A4C-8DCB-E3596A31A0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E6762-30B7-DA4D-BA4C-DCBE7F71B1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66924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92D8E1-CEB1-2B47-8BE5-589D4C69F0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70AC5F9-8D6C-6F46-B78C-B5E2B16C91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B5C420-8526-0444-AB87-EE9B527B31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9F2E8-08C5-4F47-9884-4A909D1DA472}" type="datetimeFigureOut">
              <a:rPr lang="en-US" smtClean="0"/>
              <a:t>5/28/2021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963A13-CEC5-014B-B07D-57B258DF60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77C7B0-C048-584F-9371-019B140FAA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E6762-30B7-DA4D-BA4C-DCBE7F71B1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93326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766F2C-FAC7-7B40-A4D6-64AD2DE76C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9CB404-108B-1147-A67E-A0354E9AADA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11607EE-6EF1-C64C-A513-28ADC88BFE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24E8C78-47CA-9040-B21C-014D9B6188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9F2E8-08C5-4F47-9884-4A909D1DA472}" type="datetimeFigureOut">
              <a:rPr lang="en-US" smtClean="0"/>
              <a:t>5/28/2021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6C38E0-7BB8-3441-8AAC-D2B41F2F58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A91AF2F-A9D4-0443-8B6F-D3A6485DAE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E6762-30B7-DA4D-BA4C-DCBE7F71B1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9628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E6AE97-3EC1-874C-AFB0-2E7620F8D2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993598-FBA3-D142-BA4E-76E685D5F4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52BB9E8-AD70-0743-9C56-52F0E86ED5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541657E-1451-CF4C-AE57-EF0DE9423D5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68762E9-F00E-1343-88A0-0F0239F4E70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FB913C1-24E4-AC43-A37B-99B8E68547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9F2E8-08C5-4F47-9884-4A909D1DA472}" type="datetimeFigureOut">
              <a:rPr lang="en-US" smtClean="0"/>
              <a:t>5/28/2021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BF0CF25-C738-414F-871C-67D5F1AC80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371934B-6E7F-7840-B3BE-61A2321567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E6762-30B7-DA4D-BA4C-DCBE7F71B1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5864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20FFFF-86C6-C74C-A2D4-56833ABA4A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AEA1BDB-DA02-8E47-B2D0-04872AC34C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9F2E8-08C5-4F47-9884-4A909D1DA472}" type="datetimeFigureOut">
              <a:rPr lang="en-US" smtClean="0"/>
              <a:t>5/28/2021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4CE5F29-3C20-CF48-8377-F64BAA79C6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7E998A4-1BBC-514F-BA71-625C7537D0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E6762-30B7-DA4D-BA4C-DCBE7F71B1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29565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254B5E3-5F32-CC40-9AE5-56BBE01651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9F2E8-08C5-4F47-9884-4A909D1DA472}" type="datetimeFigureOut">
              <a:rPr lang="en-US" smtClean="0"/>
              <a:t>5/28/2021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17F2CF0-79C1-B947-AEA5-66DF44CA7F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C7DFDEF-4D04-8E4A-848D-2C75FC56DC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E6762-30B7-DA4D-BA4C-DCBE7F71B1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30901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2CD3E7-68EC-244C-A3A2-585C435A15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2912AA-3B26-104F-924B-93E0895A09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CAB85B1-9A82-194E-A49E-DE81D7515DA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9578AB8-8ECB-7A43-8B5F-6A144D4AFF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9F2E8-08C5-4F47-9884-4A909D1DA472}" type="datetimeFigureOut">
              <a:rPr lang="en-US" smtClean="0"/>
              <a:t>5/28/2021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987F206-DA86-7B40-8DAD-FD129C9C64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28F6F31-4C76-664A-8630-EA1201CF71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E6762-30B7-DA4D-BA4C-DCBE7F71B1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04861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45BC52-2989-BF40-8BC7-58B2C62890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B934A92-AA57-DA4E-B968-BDD194800B3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684B3E2-7175-2C4D-82B0-150BF511A0B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E12D47D-CC63-0B4B-ABB9-924D5AD14E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9F2E8-08C5-4F47-9884-4A909D1DA472}" type="datetimeFigureOut">
              <a:rPr lang="en-US" smtClean="0"/>
              <a:t>5/28/2021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480A935-4A77-9E42-8089-9E0461D798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B2CBA22-656D-C943-9E30-D79A5F5EC4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E6762-30B7-DA4D-BA4C-DCBE7F71B1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54573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3DBF45E-62AC-3B40-B3D4-583E2BC015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6C7B80B-D7A8-1A40-A887-02DDC55201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B2AE40-5D4A-B14B-AB00-EE3A263667A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A9F2E8-08C5-4F47-9884-4A909D1DA472}" type="datetimeFigureOut">
              <a:rPr lang="en-US" smtClean="0"/>
              <a:t>5/28/2021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02EF2C-EAD8-6048-B342-E512F183FA6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36BE3E-7323-F845-8C4C-212B11E6A12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1E6762-30B7-DA4D-BA4C-DCBE7F71B1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2002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 /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 /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 /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A8A9E8-3727-174D-9B9D-4EE406DC988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E2468C2-A3C4-6742-BD13-C86170D96D0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EA6BBA7E-FE1C-D247-B2DF-BC9B964DCBA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4980" y="100011"/>
            <a:ext cx="8722520" cy="6329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58267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BBEE59-0278-5441-B534-029718EBD5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F6067FEF-87F7-F64E-AE7F-600D420B165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0594" y="704850"/>
            <a:ext cx="9060655" cy="5834560"/>
          </a:xfrm>
        </p:spPr>
      </p:pic>
    </p:spTree>
    <p:extLst>
      <p:ext uri="{BB962C8B-B14F-4D97-AF65-F5344CB8AC3E}">
        <p14:creationId xmlns:p14="http://schemas.microsoft.com/office/powerpoint/2010/main" val="9213933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36496C-A774-144D-A7B8-61E1EB32F1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0F959331-B206-7645-9AF3-60C8CBB248E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7217" y="218280"/>
            <a:ext cx="7645378" cy="6375469"/>
          </a:xfrm>
        </p:spPr>
      </p:pic>
    </p:spTree>
    <p:extLst>
      <p:ext uri="{BB962C8B-B14F-4D97-AF65-F5344CB8AC3E}">
        <p14:creationId xmlns:p14="http://schemas.microsoft.com/office/powerpoint/2010/main" val="37184369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820200-8386-6F45-9CF9-B191CA3B3E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5387619E-9AE2-D548-AA76-C8BF9289154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1861" y="-1"/>
            <a:ext cx="9574702" cy="6436719"/>
          </a:xfrm>
        </p:spPr>
      </p:pic>
    </p:spTree>
    <p:extLst>
      <p:ext uri="{BB962C8B-B14F-4D97-AF65-F5344CB8AC3E}">
        <p14:creationId xmlns:p14="http://schemas.microsoft.com/office/powerpoint/2010/main" val="9362527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679458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595D8D-5D5F-2545-913B-498EF2F970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A7BE06-8A88-D94D-B881-6DEDD28779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18820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A3A8D4-6432-6E40-87FD-1DFE178CBF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47AF03-FFE9-3848-AAA5-21FDD0BE43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6672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7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Unknown User</dc:creator>
  <cp:lastModifiedBy>Unknown User</cp:lastModifiedBy>
  <cp:revision>2</cp:revision>
  <dcterms:created xsi:type="dcterms:W3CDTF">2021-05-28T03:18:08Z</dcterms:created>
  <dcterms:modified xsi:type="dcterms:W3CDTF">2021-05-28T04:05:49Z</dcterms:modified>
</cp:coreProperties>
</file>