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1F31A-0A76-E44B-AC05-B440D71F3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CD3D5-02D5-9441-87A9-8D7626364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0AB00-DCE5-2C41-BBB3-34B8DB285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BBC6-F6AA-3749-B9AB-DA887ECD5BB7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1F507-4625-DE44-BFA9-C9069D3D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09F99-83B0-7D4A-AA72-417904671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4C89-24C9-784F-B079-C99B88C5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42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4333D-3BB7-364A-92CB-DE5663D4E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39E9F2-307C-BC40-9E1D-D5AD4C45C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DBDCB-D7B7-0247-8980-9D09C81CB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BBC6-F6AA-3749-B9AB-DA887ECD5BB7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53000-982C-7544-9A11-1FACD5D64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9E6D0-A1A9-6F4B-9955-C2DDE92D7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4C89-24C9-784F-B079-C99B88C5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7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C3453-FCDD-E34C-B7F6-0A7D14513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E69A04-2873-EC43-881B-5181E06E2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D434E-9879-8D4C-8D9A-7CBEA0E5E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BBC6-F6AA-3749-B9AB-DA887ECD5BB7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CE62E-9DCF-2E4C-8449-68F1B000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B3337-C8B9-7E41-A32A-086A48968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4C89-24C9-784F-B079-C99B88C5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8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3F277-DC30-A54C-8A52-BAB38A88C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DBCF8-5DBF-3A4B-B15C-7B26D18E8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AC9A6-DC2B-5945-A074-86735EA6F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BBC6-F6AA-3749-B9AB-DA887ECD5BB7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3CBE3-8223-3E4D-B3C9-23702775D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DEF15-84D6-F24D-AB25-F7B1DCD97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4C89-24C9-784F-B079-C99B88C5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2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40D8B-9EEB-4C46-841A-8CB796F91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073A3-67AA-3B4F-BCA1-40A36FB57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18A51-E38D-C44C-96A9-64BFA5227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BBC6-F6AA-3749-B9AB-DA887ECD5BB7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CB1FF-ECBD-7644-A3D0-39C38EDA9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9CCFB-1FB1-4C40-8925-EEDA8C1DD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4C89-24C9-784F-B079-C99B88C5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3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D8C4-4F15-324C-943C-95833E89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C4CC9-CE11-404C-B2BC-8E0FBF31D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2709E-4220-834F-B1FC-78296315A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72F0E-C171-034C-952B-D9159D075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BBC6-F6AA-3749-B9AB-DA887ECD5BB7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1A3AA-C15B-CF4C-8580-493A8ED82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D5D33-944A-D645-BB42-E9DA23512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4C89-24C9-784F-B079-C99B88C5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6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B22D5-D7CA-FC4F-934D-C777F30A0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FD819-3B63-1D45-A78E-CE68D0745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1F3A71-C952-1040-BE14-B1080BA6C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094FF6-4462-0A4B-89A4-4838903DA3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B9433D-5B78-9A4B-BBF6-24E96340A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D471A4-FEA7-CA47-B387-AE1617F0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BBC6-F6AA-3749-B9AB-DA887ECD5BB7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308D1D-B0B5-2C49-B1FA-11A48981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3C89FB-F393-354E-9ECC-6E5BC17C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4C89-24C9-784F-B079-C99B88C5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57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B04B7-B046-B143-ABEF-3087E3706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8C927D-DFBC-4641-B06B-432938D38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BBC6-F6AA-3749-B9AB-DA887ECD5BB7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A1CED2-C5A5-1340-8114-BFED21ED3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885439-06AC-D34D-9465-F804BF977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4C89-24C9-784F-B079-C99B88C5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1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A847F-BC86-7E45-ACAD-21309A79F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BBC6-F6AA-3749-B9AB-DA887ECD5BB7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3B3C7F-1099-D944-9556-A5BF54326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1C0E2-D280-854B-A13D-F4841B7F2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4C89-24C9-784F-B079-C99B88C5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5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31643-8FA5-3A42-8DFE-F6A400CFC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7400E-08F8-874D-8DF3-0EEE2215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A2697A-0C22-4B47-8B89-56A784858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FA795E-EF83-E745-954E-AA35A6B36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BBC6-F6AA-3749-B9AB-DA887ECD5BB7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4A585-B055-1740-9CE9-C38988CA2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FFEFC-BA87-9E4C-97B2-D5786595A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4C89-24C9-784F-B079-C99B88C5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8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1C156-1D31-CF48-B025-B2FC3FD0C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FAF5AA-658D-BD46-BBF9-A47EB16251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CC95D8-BDA3-BC47-94C7-C7E935562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B1092-EF7F-C04B-8AB7-C620FAD24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BBC6-F6AA-3749-B9AB-DA887ECD5BB7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4630E-2EB7-1749-A610-DEE506E28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83C4A-3BCE-7840-B5A9-2A0A86CF3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4C89-24C9-784F-B079-C99B88C5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6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9611A4-AFB8-8546-A800-6883D2FD9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FA9B2-D3A1-0C43-9AB9-015C26F29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D9547-E35B-5B40-9D8B-8607A4D44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CBBC6-F6AA-3749-B9AB-DA887ECD5BB7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F6FF7-FD5F-CE4C-AB2B-B0CBE419F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EE59A-9EC5-304B-8E72-1C93B0067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64C89-24C9-784F-B079-C99B88C5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9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4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B889D-BAB8-0149-A4D2-C33A4F93C6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Lysosomes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7C9227-ABE5-614C-9781-8B33A069AD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1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01280-4A60-3A43-8D9E-B52D277B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EB631-FC2A-C443-A625-2A0D954604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8A87410-859C-8642-B2AE-A9C4CB0E7C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-1" t="33975" r="3485" b="33328"/>
          <a:stretch/>
        </p:blipFill>
        <p:spPr>
          <a:xfrm>
            <a:off x="687823" y="365125"/>
            <a:ext cx="10111145" cy="6133182"/>
          </a:xfrm>
        </p:spPr>
      </p:pic>
    </p:spTree>
    <p:extLst>
      <p:ext uri="{BB962C8B-B14F-4D97-AF65-F5344CB8AC3E}">
        <p14:creationId xmlns:p14="http://schemas.microsoft.com/office/powerpoint/2010/main" val="961331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4D65F-3F00-8E4E-9A44-6B3C9DD72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39978-98BB-1D40-81ED-9BB56E2142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3460E59-D27D-2B4D-BC99-83AFE6B6EE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3154" b="33601"/>
          <a:stretch/>
        </p:blipFill>
        <p:spPr>
          <a:xfrm>
            <a:off x="461606" y="681037"/>
            <a:ext cx="10892194" cy="5649132"/>
          </a:xfrm>
        </p:spPr>
      </p:pic>
    </p:spTree>
    <p:extLst>
      <p:ext uri="{BB962C8B-B14F-4D97-AF65-F5344CB8AC3E}">
        <p14:creationId xmlns:p14="http://schemas.microsoft.com/office/powerpoint/2010/main" val="111407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4BF99-1BE5-1841-998C-5BCAB824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47CC-E23B-B04C-9B1B-699F41748D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E1605F0-660C-8A4C-B80B-3D8BB89EE7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3701" b="34832"/>
          <a:stretch/>
        </p:blipFill>
        <p:spPr>
          <a:xfrm>
            <a:off x="1116448" y="365124"/>
            <a:ext cx="8685084" cy="6073123"/>
          </a:xfrm>
        </p:spPr>
      </p:pic>
    </p:spTree>
    <p:extLst>
      <p:ext uri="{BB962C8B-B14F-4D97-AF65-F5344CB8AC3E}">
        <p14:creationId xmlns:p14="http://schemas.microsoft.com/office/powerpoint/2010/main" val="1212638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8CCAF-6E77-7341-B83D-61589600E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051B1-51A3-4842-99D3-A744C5A24B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D66BFD4-34A3-644B-B692-29F53AD060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4659" b="34877"/>
          <a:stretch/>
        </p:blipFill>
        <p:spPr>
          <a:xfrm>
            <a:off x="511969" y="452436"/>
            <a:ext cx="10656093" cy="5937064"/>
          </a:xfrm>
        </p:spPr>
      </p:pic>
    </p:spTree>
    <p:extLst>
      <p:ext uri="{BB962C8B-B14F-4D97-AF65-F5344CB8AC3E}">
        <p14:creationId xmlns:p14="http://schemas.microsoft.com/office/powerpoint/2010/main" val="38832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17F8F-0BEC-814D-9585-02C789435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61E64-6835-2944-A414-265FDC8107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80741E4-C221-B34E-9816-F4AE968A04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2703" b="39574"/>
          <a:stretch/>
        </p:blipFill>
        <p:spPr>
          <a:xfrm>
            <a:off x="940594" y="294917"/>
            <a:ext cx="9929812" cy="5479613"/>
          </a:xfrm>
        </p:spPr>
      </p:pic>
    </p:spTree>
    <p:extLst>
      <p:ext uri="{BB962C8B-B14F-4D97-AF65-F5344CB8AC3E}">
        <p14:creationId xmlns:p14="http://schemas.microsoft.com/office/powerpoint/2010/main" val="902843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C0F65-AAB9-9641-9918-F9E68256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4FBE6-4D0D-8E4E-AD66-819C600691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46D5C58-3875-FC45-BD63-95465A76FF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3838" b="35699"/>
          <a:stretch/>
        </p:blipFill>
        <p:spPr>
          <a:xfrm>
            <a:off x="985479" y="833438"/>
            <a:ext cx="10515600" cy="5684220"/>
          </a:xfrm>
        </p:spPr>
      </p:pic>
    </p:spTree>
    <p:extLst>
      <p:ext uri="{BB962C8B-B14F-4D97-AF65-F5344CB8AC3E}">
        <p14:creationId xmlns:p14="http://schemas.microsoft.com/office/powerpoint/2010/main" val="848825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41D3-455A-F949-AEAF-A565AD761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F023D37-A02C-0C49-914F-277C1F0A8C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6374"/>
            <a:ext cx="11668125" cy="657395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D3798D-CA98-5D4A-8980-D1570CD7D7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42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D1319-08AE-C144-9191-FD777A5CE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5FCC0-2C5E-6642-98D5-BDF12E026D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D73CCDE-49EB-774B-A11F-684119A051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77330" y="405606"/>
            <a:ext cx="5771357" cy="5771357"/>
          </a:xfrm>
        </p:spPr>
      </p:pic>
    </p:spTree>
    <p:extLst>
      <p:ext uri="{BB962C8B-B14F-4D97-AF65-F5344CB8AC3E}">
        <p14:creationId xmlns:p14="http://schemas.microsoft.com/office/powerpoint/2010/main" val="3176484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0F263-D520-3E41-8046-970F9B481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41FDD-B714-8246-9C82-5127FD5B0C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2DF4DF9-DC13-EF4F-9A81-676FE378D3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" t="36081" r="1958" b="33979"/>
          <a:stretch/>
        </p:blipFill>
        <p:spPr>
          <a:xfrm>
            <a:off x="2088355" y="220458"/>
            <a:ext cx="9020175" cy="6417084"/>
          </a:xfrm>
        </p:spPr>
      </p:pic>
    </p:spTree>
    <p:extLst>
      <p:ext uri="{BB962C8B-B14F-4D97-AF65-F5344CB8AC3E}">
        <p14:creationId xmlns:p14="http://schemas.microsoft.com/office/powerpoint/2010/main" val="2970326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9A216-431E-A941-8705-011FFD4D6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75F91-533D-B243-BEC4-67530302E2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8BA102B-9063-FA46-81C1-89C6E1EB1B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2881" b="34831"/>
          <a:stretch/>
        </p:blipFill>
        <p:spPr>
          <a:xfrm>
            <a:off x="838199" y="420687"/>
            <a:ext cx="10515600" cy="6326748"/>
          </a:xfrm>
        </p:spPr>
      </p:pic>
    </p:spTree>
    <p:extLst>
      <p:ext uri="{BB962C8B-B14F-4D97-AF65-F5344CB8AC3E}">
        <p14:creationId xmlns:p14="http://schemas.microsoft.com/office/powerpoint/2010/main" val="1297551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92CA2-3249-6B47-9024-0B86FFA71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C7927-6A3C-7840-8B08-25778FE824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2042D3A-5D3D-3D4B-9383-0563925C77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3701" b="35835"/>
          <a:stretch/>
        </p:blipFill>
        <p:spPr>
          <a:xfrm>
            <a:off x="925949" y="230187"/>
            <a:ext cx="9480114" cy="6417693"/>
          </a:xfrm>
        </p:spPr>
      </p:pic>
    </p:spTree>
    <p:extLst>
      <p:ext uri="{BB962C8B-B14F-4D97-AF65-F5344CB8AC3E}">
        <p14:creationId xmlns:p14="http://schemas.microsoft.com/office/powerpoint/2010/main" val="3386963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0FC79-480A-1C46-95F6-C8CDCF53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68E5F-A766-364A-AFA4-E5B600B48B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0D45D9A-74E4-694B-ABB2-87ABEA6027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2881" b="33053"/>
          <a:stretch/>
        </p:blipFill>
        <p:spPr>
          <a:xfrm>
            <a:off x="628292" y="365125"/>
            <a:ext cx="10301646" cy="6140137"/>
          </a:xfrm>
        </p:spPr>
      </p:pic>
    </p:spTree>
    <p:extLst>
      <p:ext uri="{BB962C8B-B14F-4D97-AF65-F5344CB8AC3E}">
        <p14:creationId xmlns:p14="http://schemas.microsoft.com/office/powerpoint/2010/main" val="3349700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DCC1A-42AC-9D45-86CE-F20325BA6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FCCA2-38E9-BC49-9EE3-F47ABEAD61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DBFE9E8-8AF6-0941-8DFD-07A6C0097B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3701" r="-8068" b="33738"/>
          <a:stretch/>
        </p:blipFill>
        <p:spPr>
          <a:xfrm>
            <a:off x="1668326" y="681037"/>
            <a:ext cx="10146015" cy="5598105"/>
          </a:xfrm>
        </p:spPr>
      </p:pic>
    </p:spTree>
    <p:extLst>
      <p:ext uri="{BB962C8B-B14F-4D97-AF65-F5344CB8AC3E}">
        <p14:creationId xmlns:p14="http://schemas.microsoft.com/office/powerpoint/2010/main" val="1208132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E7AA9-B781-CB4E-B993-49786E4B7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4C4D0-84B1-4747-B0D6-24B799D67F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07FCE04-F9C9-854D-895A-CAEE0711B9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3291" b="37432"/>
          <a:stretch/>
        </p:blipFill>
        <p:spPr>
          <a:xfrm>
            <a:off x="473512" y="230188"/>
            <a:ext cx="9730144" cy="6330570"/>
          </a:xfrm>
        </p:spPr>
      </p:pic>
    </p:spTree>
    <p:extLst>
      <p:ext uri="{BB962C8B-B14F-4D97-AF65-F5344CB8AC3E}">
        <p14:creationId xmlns:p14="http://schemas.microsoft.com/office/powerpoint/2010/main" val="149063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7FAB7-971B-7546-BCD8-D6FFA7C88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A3D7D-75CC-1549-BD49-F483B5E16D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928333D-79C7-2D44-A6AC-66D0C773E0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3017" r="-164" b="34559"/>
          <a:stretch/>
        </p:blipFill>
        <p:spPr>
          <a:xfrm>
            <a:off x="521134" y="574169"/>
            <a:ext cx="11158897" cy="6108719"/>
          </a:xfrm>
        </p:spPr>
      </p:pic>
    </p:spTree>
    <p:extLst>
      <p:ext uri="{BB962C8B-B14F-4D97-AF65-F5344CB8AC3E}">
        <p14:creationId xmlns:p14="http://schemas.microsoft.com/office/powerpoint/2010/main" val="4214598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Lysosomes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Lysosomes</dc:title>
  <dc:creator>Unknown User</dc:creator>
  <cp:lastModifiedBy>Unknown User</cp:lastModifiedBy>
  <cp:revision>1</cp:revision>
  <dcterms:created xsi:type="dcterms:W3CDTF">2021-06-04T03:30:29Z</dcterms:created>
  <dcterms:modified xsi:type="dcterms:W3CDTF">2021-06-04T03:42:18Z</dcterms:modified>
</cp:coreProperties>
</file>