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8730" y="0"/>
            <a:ext cx="684654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1069" y="0"/>
            <a:ext cx="872186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7104" y="0"/>
            <a:ext cx="8889791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1277" y="393746"/>
            <a:ext cx="8856194" cy="595793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73300" y="1192133"/>
            <a:ext cx="4597400" cy="4473733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73300" y="1170951"/>
            <a:ext cx="4597400" cy="451609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RMX2170</dc:creator>
  <dcterms:created xsi:type="dcterms:W3CDTF">2015-05-11T22:30:45Z</dcterms:created>
  <dcterms:modified xsi:type="dcterms:W3CDTF">2021-05-07T03:45:15Z</dcterms:modified>
</cp:coreProperties>
</file>