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83" r:id="rId7"/>
    <p:sldId id="284" r:id="rId8"/>
    <p:sldId id="282" r:id="rId9"/>
    <p:sldId id="274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60" r:id="rId23"/>
    <p:sldId id="261" r:id="rId24"/>
    <p:sldId id="262" r:id="rId25"/>
    <p:sldId id="268" r:id="rId26"/>
    <p:sldId id="263" r:id="rId27"/>
    <p:sldId id="264" r:id="rId28"/>
    <p:sldId id="265" r:id="rId29"/>
    <p:sldId id="26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08553-A088-204C-B835-9E51AABDA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E4B0C2-09E2-E943-94C8-599EB0742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A0FB0-9F50-ED4E-883D-58F39E799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D29D-A494-3249-A91F-962642B1D514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330A3-D73C-804E-8CC4-65B87FAD4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C2DFE-2B39-AF46-B913-8AF4FC854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416D-5F0A-0C4A-84B8-E36A2F6B1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0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00286-BBC3-A245-A090-A0AA98042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A7054-C3FE-4248-AC39-EE61E3C73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48E3D-0B9B-2D4B-87D8-B8056B726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D29D-A494-3249-A91F-962642B1D514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E1B7A-21BA-F44C-90DC-AEB53DAC8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4CD0C-D46C-5941-9427-1DC04F31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416D-5F0A-0C4A-84B8-E36A2F6B1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07171-4A6A-134C-A16D-804100DC7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EBEA09-5131-CB47-9734-4CEC6F9AD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B63C6-AABE-284A-8B73-4F71F728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D29D-A494-3249-A91F-962642B1D514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9A103-267E-A047-B819-44722DDC6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3B15E-70AB-784A-BE4C-CB86F286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416D-5F0A-0C4A-84B8-E36A2F6B1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0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3D95D-0F3F-0442-BFC3-FD4EF0638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A21F0-CDB3-2E42-8334-182E24145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C25CB-F07A-4F40-984C-BBF6D7429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D29D-A494-3249-A91F-962642B1D514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D7F9E-B3EF-F240-9FD9-E4C0572CB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7D195-57C4-5849-85C8-10821DB1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416D-5F0A-0C4A-84B8-E36A2F6B1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6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D4DAA-C0B5-E341-B5E1-C3DCBD494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6137F-CBAD-2E4F-BF01-674431000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EE665-4F6B-F545-A367-F5D74549F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D29D-A494-3249-A91F-962642B1D514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B45C5-1677-0B46-BE3F-565326C2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D8A77-881E-2A4B-9B76-664675B8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416D-5F0A-0C4A-84B8-E36A2F6B1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97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68CE0-E781-CE45-95B4-CF9EFEC94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81E6A-B463-5842-A0FF-86ECD4676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2A2EC-051E-974E-883C-E466362FB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3186B-1022-954C-BE42-33F9A60B2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D29D-A494-3249-A91F-962642B1D514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6709A-6C5C-3D4F-BA6F-59718C6C4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2BB14-1BDD-B04B-A20B-6A8868BBC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416D-5F0A-0C4A-84B8-E36A2F6B1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2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BC197-932B-0242-B186-72B1555FB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BBA28-92CA-6C45-A70C-4234B0364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18D54-D6BD-E34F-AC3C-F61A43C66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A32691-A36F-DD4F-9225-8A81B1A938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1C3502-2380-C843-940B-E55C54ED31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11F005-8AC3-2C43-8150-BB4FB8E50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D29D-A494-3249-A91F-962642B1D514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0702D6-1091-8742-B22D-85567E246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82D007-1E62-6945-9BF8-3D5228055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416D-5F0A-0C4A-84B8-E36A2F6B1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FC7FD-EF2B-3247-AD7C-B7737FA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0F9764-9067-C74D-89DD-49C8152C7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D29D-A494-3249-A91F-962642B1D514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BF657-43E7-A540-BC96-EE23FB46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0198A9-682A-C047-A894-B6FABE1A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416D-5F0A-0C4A-84B8-E36A2F6B1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8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D839FD-F06B-D742-9210-99F855FF7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D29D-A494-3249-A91F-962642B1D514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280135-E8FA-704B-B93C-7FD2C17C2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88E44-20F0-E54D-8E1C-A381A3774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416D-5F0A-0C4A-84B8-E36A2F6B1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7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C40DE-5BEF-9340-B430-85F52E48F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707A9-92F3-A042-AD66-9BAF81FB9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F0AECF-DFC0-F34C-A9B9-28E234029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C5374-5DCE-2741-93D1-3A4E7CFD5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D29D-A494-3249-A91F-962642B1D514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0C3B6-C316-F945-915D-ECF12B78E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B4C79-5E2E-394F-88E9-1371FFC04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416D-5F0A-0C4A-84B8-E36A2F6B1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3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1E10-C465-8F4C-A70C-859DBA58E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ED9D53-F8CF-C74D-B36E-B63104BACC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56418B-A78B-A141-A62F-09DF6D8A2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A1C3D-4C09-1F40-9AEC-FB0403C09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D29D-A494-3249-A91F-962642B1D514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A8DDE-26D4-0541-84D0-A0E6B8911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8AA789-B4CE-6D4F-9A68-423019F05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416D-5F0A-0C4A-84B8-E36A2F6B1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18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E9F3EE-DC2A-A745-AE4C-AB0AF73DA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44A50-ADE7-2C44-A06C-36EE9A407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1ED63-3164-0347-94DF-08FDB1F1D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7D29D-A494-3249-A91F-962642B1D514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AF7A8-BD04-DB43-B6C5-0A0060B46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15CBB-C80C-FF4E-B8CC-0A373CDE2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3416D-5F0A-0C4A-84B8-E36A2F6B1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2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4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4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4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4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4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4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4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4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4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4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59923-0A4E-2442-9649-477C79795F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Poultry farming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E6235C-6FFA-B542-A114-2A3A26D77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00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63EF6-E3ED-FE41-A143-DD82A620E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Rhode island red hen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CCD196-9529-024B-8A48-ED4B87A8C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17606" y="2280443"/>
            <a:ext cx="5181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A236327-07D9-544F-87A0-990913E4B1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70" y="1297781"/>
            <a:ext cx="4833936" cy="4531815"/>
          </a:xfrm>
        </p:spPr>
      </p:pic>
    </p:spTree>
    <p:extLst>
      <p:ext uri="{BB962C8B-B14F-4D97-AF65-F5344CB8AC3E}">
        <p14:creationId xmlns:p14="http://schemas.microsoft.com/office/powerpoint/2010/main" val="2775131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B4EAB-ADC6-4744-96F0-3A6EC992F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Polymouth rock hen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1778BD7-1859-804F-9503-C823063D86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4959" y="2155031"/>
            <a:ext cx="5688104" cy="402193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E13C94-A1B6-604C-A0AA-928AC52512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80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DD833-2018-6D44-A478-E3C3811A0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New Hampshire hen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ADB6043-3794-974D-A1CB-4EAA73DE8D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63" y="1825625"/>
            <a:ext cx="7060406" cy="447431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E2B68-9710-2240-B8F1-07DC347E54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37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593C9-C3B0-E943-8917-DC46373E8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Wyandotte hen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DE6998D-915A-AD48-96A9-F283393A11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12" y="2412999"/>
            <a:ext cx="5560219" cy="407987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ADA2E-0629-9A47-9C12-902A77A5A0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77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86709-51C7-F346-9E1A-2A94BC999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Asiatic breed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CA109-2B2F-1D46-9344-95A9D67900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50405-8FD4-CE4B-AF57-6ADAE98493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48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6FAD3-4661-454B-9589-67C2827F5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Cochin hen</a:t>
            </a:r>
            <a:br>
              <a:rPr lang="en-GB"/>
            </a:b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E9342E0-1B79-0F4B-B0FE-87472863B3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4" y="2250473"/>
            <a:ext cx="4152901" cy="406142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A824A-8105-A14C-9F77-9D77F0B190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41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DF08D-28FE-3A43-A491-98D3CE1D9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Brahma hen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6DF7381-E5F9-9B40-9E67-967493C6FE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93" y="2043906"/>
            <a:ext cx="5080700" cy="413305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A4906B-E8AF-9142-96D6-17A57DECBB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16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87DA-5B97-0949-8E5E-687C5DE6D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English breed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9AD37-7B47-1440-A4D2-78BBAE91B4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76896-F799-0D4B-83C6-D5CE37EA69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89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008C-F90F-E048-954D-F38CDF7D0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Sussex hen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06ECEEF-3922-2D45-B959-5E299FC761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072" y="2239167"/>
            <a:ext cx="6268522" cy="425370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14081-275A-C640-8DA0-74F95AB81A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88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B687D-EA4F-304F-B062-0B1B1B134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Orpington hen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DF3C694-73BB-BB45-90A3-83A862B8BC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929" y="1967706"/>
            <a:ext cx="5765805" cy="420925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18265-6A77-7743-8331-208CDF0E4C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98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DE753-2780-5047-B994-4D81C83A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D40B934-B2FF-484E-AA9C-7EFA759A9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0"/>
            <a:ext cx="6679407" cy="6858000"/>
          </a:xfrm>
        </p:spPr>
      </p:pic>
    </p:spTree>
    <p:extLst>
      <p:ext uri="{BB962C8B-B14F-4D97-AF65-F5344CB8AC3E}">
        <p14:creationId xmlns:p14="http://schemas.microsoft.com/office/powerpoint/2010/main" val="3942485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79F82-AEB7-3B45-8F10-D626164C4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Cornish hen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FE04D51-07A9-CB40-8622-1B8642AA9C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969" y="2137172"/>
            <a:ext cx="5602552" cy="372824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5262D-0832-5642-8810-70D43E5BFC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31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DB86B-BEC3-0F43-A02D-AA72D300C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Housing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B5EF4-BD34-1D44-AE22-2C83BC788E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6ECCA-3C24-1044-A746-B8C829BB24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12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49E35-8C29-824E-8EC7-D8E467B81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Housing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D1F34-08D6-A34F-8105-CF177E1C13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DF36D88-6586-4C42-9C55-5D0E114CFD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50294" y="1581150"/>
            <a:ext cx="8625729" cy="4776788"/>
          </a:xfrm>
        </p:spPr>
      </p:pic>
    </p:spTree>
    <p:extLst>
      <p:ext uri="{BB962C8B-B14F-4D97-AF65-F5344CB8AC3E}">
        <p14:creationId xmlns:p14="http://schemas.microsoft.com/office/powerpoint/2010/main" val="2351288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987A-062D-7C4A-B118-B4C417CB0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634DC-5B05-304E-85A4-F31BE33AB8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75E5A66-D4A6-2248-8AFF-0E6574A687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62099" y="895350"/>
            <a:ext cx="9749265" cy="5391150"/>
          </a:xfrm>
        </p:spPr>
      </p:pic>
    </p:spTree>
    <p:extLst>
      <p:ext uri="{BB962C8B-B14F-4D97-AF65-F5344CB8AC3E}">
        <p14:creationId xmlns:p14="http://schemas.microsoft.com/office/powerpoint/2010/main" val="2449823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0892C-109E-B444-B663-CCD6BFF0B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Cheap typ waterer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B565A-3E48-4244-9552-26351045A2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25BD0A2-8FE7-2946-8A87-985599729A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86062" y="1825625"/>
            <a:ext cx="6738938" cy="4484457"/>
          </a:xfrm>
        </p:spPr>
      </p:pic>
    </p:spTree>
    <p:extLst>
      <p:ext uri="{BB962C8B-B14F-4D97-AF65-F5344CB8AC3E}">
        <p14:creationId xmlns:p14="http://schemas.microsoft.com/office/powerpoint/2010/main" val="2847234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B7C83-16CB-CE4C-8793-F45631369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4A308C4-A9AD-5B47-9D54-F11A008A21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60587" y="-1117396"/>
            <a:ext cx="6604027" cy="944879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FB394F-03C3-8149-9950-C33EB71752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86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7277E-FF25-C440-91B7-B2D5289D0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DF91F-5AE8-1648-B4FE-B0579AFCF8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2803B67-359C-B34F-A430-FBA120A3F7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50219" y="274637"/>
            <a:ext cx="6881812" cy="5762371"/>
          </a:xfrm>
        </p:spPr>
      </p:pic>
    </p:spTree>
    <p:extLst>
      <p:ext uri="{BB962C8B-B14F-4D97-AF65-F5344CB8AC3E}">
        <p14:creationId xmlns:p14="http://schemas.microsoft.com/office/powerpoint/2010/main" val="332666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5E581-7084-3744-B5CE-88E5DBD15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Nipple drinker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104AF-BE5B-D347-A2A2-81E6885A99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A4903FD-12AE-D643-90F8-41DE5A808F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29000" y="1825625"/>
            <a:ext cx="4643438" cy="4643438"/>
          </a:xfrm>
        </p:spPr>
      </p:pic>
    </p:spTree>
    <p:extLst>
      <p:ext uri="{BB962C8B-B14F-4D97-AF65-F5344CB8AC3E}">
        <p14:creationId xmlns:p14="http://schemas.microsoft.com/office/powerpoint/2010/main" val="1662581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E537-E6AD-034C-8895-05B0D50B2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Tube feeder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EF61E-521F-C345-9AEC-F3259513CE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373B24E-E730-0343-A3CB-C1E760DDEC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2019" y="1027906"/>
            <a:ext cx="6631781" cy="5334000"/>
          </a:xfrm>
        </p:spPr>
      </p:pic>
    </p:spTree>
    <p:extLst>
      <p:ext uri="{BB962C8B-B14F-4D97-AF65-F5344CB8AC3E}">
        <p14:creationId xmlns:p14="http://schemas.microsoft.com/office/powerpoint/2010/main" val="1995658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8945-BF03-0A45-96F8-13FB1A62A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Long food trough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63124-3EA1-6A42-9E45-833B306589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088D91A-772F-E54D-94EE-50B66A8BC0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flipH="1">
            <a:off x="2688431" y="1825624"/>
            <a:ext cx="7003256" cy="4486275"/>
          </a:xfrm>
        </p:spPr>
      </p:pic>
    </p:spTree>
    <p:extLst>
      <p:ext uri="{BB962C8B-B14F-4D97-AF65-F5344CB8AC3E}">
        <p14:creationId xmlns:p14="http://schemas.microsoft.com/office/powerpoint/2010/main" val="3340150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78E3B-06FB-6549-82F8-443FFB0DD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White leghorn  Mediterranean breed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D993F-3B6B-9444-AA6C-8A6510D073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EB73993-DF5B-9D41-A98B-29D312A6F7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95686" y="2286000"/>
            <a:ext cx="4464845" cy="3565073"/>
          </a:xfrm>
        </p:spPr>
      </p:pic>
    </p:spTree>
    <p:extLst>
      <p:ext uri="{BB962C8B-B14F-4D97-AF65-F5344CB8AC3E}">
        <p14:creationId xmlns:p14="http://schemas.microsoft.com/office/powerpoint/2010/main" val="3006123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9BE79-1B32-BC48-A284-DED3E654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Black Minorca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91975-AEF9-0047-BB6A-0E7AAF3304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75BFB16-6145-9547-A11D-A8B6BAED74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62262" y="1690687"/>
            <a:ext cx="6472238" cy="4847931"/>
          </a:xfrm>
        </p:spPr>
      </p:pic>
    </p:spTree>
    <p:extLst>
      <p:ext uri="{BB962C8B-B14F-4D97-AF65-F5344CB8AC3E}">
        <p14:creationId xmlns:p14="http://schemas.microsoft.com/office/powerpoint/2010/main" val="3541540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8A5DE-6674-5846-9EC6-F926F4368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Australorp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07AA1-A4BD-1741-A64D-1F53E29952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5F9A628-AC8A-7741-87C7-44F43309E2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15927" y="1283590"/>
            <a:ext cx="4960145" cy="5209285"/>
          </a:xfrm>
        </p:spPr>
      </p:pic>
    </p:spTree>
    <p:extLst>
      <p:ext uri="{BB962C8B-B14F-4D97-AF65-F5344CB8AC3E}">
        <p14:creationId xmlns:p14="http://schemas.microsoft.com/office/powerpoint/2010/main" val="3352271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FFD5E-1154-8E46-8390-93E8A4BCC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8FF00F2-DFB8-E547-B348-92AA5D58A7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63" y="365125"/>
            <a:ext cx="9876305" cy="594311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A4500B-0FB8-2C44-871A-644AD2D723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99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BA7FC-B5C4-5044-9E85-86B448548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E92A858-16C4-E545-A486-64171B7775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50910" y="237329"/>
            <a:ext cx="7943058" cy="574040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03F3C-6F64-3D4C-B562-8BC7DBC787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84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DB1F1-5B54-3F47-B8B5-9312E0B6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Wild fowl                    Gallus lafayetti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7C440B9-18FC-2249-8A0D-D3910A086B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4306"/>
            <a:ext cx="3829050" cy="4459288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834177E-DCF0-854C-9227-AAAD72A21E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19" y="1907256"/>
            <a:ext cx="5734359" cy="3986338"/>
          </a:xfrm>
        </p:spPr>
      </p:pic>
    </p:spTree>
    <p:extLst>
      <p:ext uri="{BB962C8B-B14F-4D97-AF65-F5344CB8AC3E}">
        <p14:creationId xmlns:p14="http://schemas.microsoft.com/office/powerpoint/2010/main" val="1823001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8CC87-89CF-2343-990B-3481CE45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Exotic Hens Breed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05C3F-81B7-EC49-8D48-EB96A38CD8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1D05F6-A033-FE49-B681-7FE40AC0D2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37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Poultry farming</vt:lpstr>
      <vt:lpstr>PowerPoint Presentation</vt:lpstr>
      <vt:lpstr>White leghorn  Mediterranean breed</vt:lpstr>
      <vt:lpstr>Black Minorca</vt:lpstr>
      <vt:lpstr>Australorp</vt:lpstr>
      <vt:lpstr>PowerPoint Presentation</vt:lpstr>
      <vt:lpstr>PowerPoint Presentation</vt:lpstr>
      <vt:lpstr>Wild fowl                    Gallus lafayetti</vt:lpstr>
      <vt:lpstr>Exotic Hens Breed</vt:lpstr>
      <vt:lpstr>Rhode island red hen</vt:lpstr>
      <vt:lpstr>Polymouth rock hen</vt:lpstr>
      <vt:lpstr>New Hampshire hen</vt:lpstr>
      <vt:lpstr>Wyandotte hen</vt:lpstr>
      <vt:lpstr>Asiatic breed</vt:lpstr>
      <vt:lpstr>Cochin hen </vt:lpstr>
      <vt:lpstr>Brahma hen</vt:lpstr>
      <vt:lpstr>English breed</vt:lpstr>
      <vt:lpstr>Sussex hen</vt:lpstr>
      <vt:lpstr>Orpington hen</vt:lpstr>
      <vt:lpstr>Cornish hen</vt:lpstr>
      <vt:lpstr>Housing</vt:lpstr>
      <vt:lpstr>Housing</vt:lpstr>
      <vt:lpstr>PowerPoint Presentation</vt:lpstr>
      <vt:lpstr>Cheap typ waterer</vt:lpstr>
      <vt:lpstr>PowerPoint Presentation</vt:lpstr>
      <vt:lpstr>PowerPoint Presentation</vt:lpstr>
      <vt:lpstr>Nipple drinker</vt:lpstr>
      <vt:lpstr>Tube feeder</vt:lpstr>
      <vt:lpstr>Long food trough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Poultry farming</dc:title>
  <dc:creator>Unknown User</dc:creator>
  <cp:lastModifiedBy>Unknown User</cp:lastModifiedBy>
  <cp:revision>4</cp:revision>
  <dcterms:created xsi:type="dcterms:W3CDTF">2021-06-23T03:34:05Z</dcterms:created>
  <dcterms:modified xsi:type="dcterms:W3CDTF">2021-07-03T04:14:34Z</dcterms:modified>
</cp:coreProperties>
</file>